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ppt/revisionInfo.xml" ContentType="application/vnd.ms-powerpoint.revisioninfo+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2" r:id="rId2"/>
  </p:sldMasterIdLst>
  <p:notesMasterIdLst>
    <p:notesMasterId r:id="rId13"/>
  </p:notesMasterIdLst>
  <p:sldIdLst>
    <p:sldId id="256" r:id="rId3"/>
    <p:sldId id="258" r:id="rId4"/>
    <p:sldId id="259" r:id="rId5"/>
    <p:sldId id="260" r:id="rId6"/>
    <p:sldId id="261" r:id="rId7"/>
    <p:sldId id="262" r:id="rId8"/>
    <p:sldId id="263" r:id="rId9"/>
    <p:sldId id="264" r:id="rId10"/>
    <p:sldId id="267" r:id="rId11"/>
    <p:sldId id="265" r:id="rId1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E66CF2-1DD1-A788-B861-9311ED800532}" name="SOFIA LEALI" initials="SL" userId="S::sofia.leali@studbocconi.it::9661dab9-6abb-4829-bcdb-013181530aa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4590"/>
    <a:srgbClr val="45AC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BBDEB5-AF94-7A84-FF8A-438BB624168A}" v="261" dt="2022-04-21T08:19:22.160"/>
    <p1510:client id="{3C26226C-FB23-4C73-8614-88C0C3A97B91}" v="21" dt="2022-07-12T05:37:49.953"/>
    <p1510:client id="{44F93BC6-5753-4AFB-A6EC-158306A84092}" v="120" dt="2022-07-06T11:34:58.195"/>
    <p1510:client id="{5BC37DFB-D2E9-C048-B4B4-C17A3C2D7DD2}" v="111" dt="2022-04-24T19:52:41.469"/>
    <p1510:client id="{5E1BE475-1180-43D0-9400-D59836D79573}" v="399" dt="2022-07-12T05:15:38.600"/>
    <p1510:client id="{704FEA56-C63A-4905-7163-3A9B20ACD5F4}" v="36" dt="2022-04-23T06:39:07.726"/>
    <p1510:client id="{720E5CB0-3135-464A-84D5-8FABEF3A0543}" v="239" dt="2022-05-08T15:52:06.621"/>
    <p1510:client id="{747310FD-B333-1FDA-4132-558BAA5B5D61}" v="848" dt="2022-04-23T06:59:35.539"/>
    <p1510:client id="{928F6BF8-B4BE-23E5-6BF0-719DD01FB1B8}" v="28" dt="2022-04-23T06:40:56.146"/>
    <p1510:client id="{9A89A4E4-A52D-DC66-861C-6BA145567869}" v="7" dt="2022-04-23T06:37:10.927"/>
    <p1510:client id="{B42057B9-83A9-EF91-191F-2D73C6636F9C}" v="2" dt="2022-04-23T06:37:38.583"/>
    <p1510:client id="{B466A1CB-ED46-471A-ACBE-B077ACC984A9}" v="55" dt="2022-07-14T09:11:22.221"/>
    <p1510:client id="{B582CA60-1A4B-E574-D477-56B1931BE838}" v="424" dt="2022-04-23T19:45:00.429"/>
    <p1510:client id="{C463D66D-730B-4E96-A647-31B07F95852B}" v="605" dt="2022-04-23T06:36:13.284"/>
    <p1510:client id="{C6D9BB0F-251C-BE79-B328-A82BFE843C5D}" v="162" dt="2022-04-23T19:52:38.640"/>
    <p1510:client id="{DBDFD64F-18B1-475A-8C76-BBE7F71D062E}" v="105" dt="2022-04-21T07:14:07.76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chemeClr val="accent3"/>
        </a:fontRef>
        <a:schemeClr val="accent3"/>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lumOff val="44000"/>
            </a:schemeClr>
          </a:solidFill>
        </a:fill>
      </a:tcStyle>
    </a:wholeTbl>
    <a:band2H>
      <a:tcTxStyle/>
      <a:tcStyle>
        <a:tcBdr/>
        <a:fill>
          <a:solidFill>
            <a:schemeClr val="accent1">
              <a:lumOff val="44000"/>
            </a:schemeClr>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lumOff val="44000"/>
            </a:scheme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lumOff val="44000"/>
            </a:schemeClr>
          </a:solid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lumOff val="44000"/>
            </a:schemeClr>
          </a:solidFill>
        </a:fill>
      </a:tcStyle>
    </a:firstRow>
  </a:tblStyle>
  <a:tblStyle styleId="{C7B018BB-80A7-4F77-B60F-C8B233D01FF8}" styleName="">
    <a:tblBg/>
    <a:wholeTbl>
      <a:tcTxStyle b="off" i="off">
        <a:fontRef idx="minor">
          <a:schemeClr val="accent3"/>
        </a:fontRef>
        <a:schemeClr val="accent3"/>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DBEDE6"/>
          </a:solidFill>
        </a:fill>
      </a:tcStyle>
    </a:wholeTbl>
    <a:band2H>
      <a:tcTxStyle/>
      <a:tcStyle>
        <a:tcBdr/>
        <a:fill>
          <a:solidFill>
            <a:srgbClr val="EEF6F3"/>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firstRow>
  </a:tblStyle>
  <a:tblStyle styleId="{EEE7283C-3CF3-47DC-8721-378D4A62B228}" styleName="">
    <a:tblBg/>
    <a:wholeTbl>
      <a:tcTxStyle b="off" i="off">
        <a:fontRef idx="minor">
          <a:schemeClr val="accent3"/>
        </a:fontRef>
        <a:schemeClr val="accent3"/>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firstRow>
  </a:tblStyle>
  <a:tblStyle styleId="{CF821DB8-F4EB-4A41-A1BA-3FCAFE7338EE}" styleName="">
    <a:tblBg/>
    <a:wholeTbl>
      <a:tcTxStyle b="off" i="off">
        <a:fontRef idx="minor">
          <a:schemeClr val="accent3"/>
        </a:fontRef>
        <a:schemeClr val="accent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EF6F3"/>
          </a:solidFill>
        </a:fill>
      </a:tcStyle>
    </a:wholeTbl>
    <a:band2H>
      <a:tcTxStyle/>
      <a:tcStyle>
        <a:tcBdr/>
        <a:fill>
          <a:solidFill>
            <a:srgbClr val="000000"/>
          </a:solidFill>
        </a:fill>
      </a:tcStyle>
    </a:band2H>
    <a:firstCol>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44000"/>
            </a:schemeClr>
          </a:solidFill>
        </a:fill>
      </a:tcStyle>
    </a:firstCol>
    <a:lastRow>
      <a:tcTxStyle b="on" i="off">
        <a:fontRef idx="major">
          <a:schemeClr val="accent3"/>
        </a:fontRef>
        <a:schemeClr val="accent3"/>
      </a:tcTxStyle>
      <a:tcStyle>
        <a:tcBdr>
          <a:left>
            <a:ln w="12700" cap="flat">
              <a:noFill/>
              <a:miter lim="400000"/>
            </a:ln>
          </a:left>
          <a:right>
            <a:ln w="12700" cap="flat">
              <a:noFill/>
              <a:miter lim="400000"/>
            </a:ln>
          </a:right>
          <a:top>
            <a:ln w="50800" cap="flat">
              <a:solidFill>
                <a:schemeClr val="accent3"/>
              </a:solidFill>
              <a:prstDash val="solid"/>
              <a:round/>
            </a:ln>
          </a:top>
          <a:bottom>
            <a:ln w="25400" cap="flat">
              <a:solidFill>
                <a:schemeClr val="accent3"/>
              </a:solidFill>
              <a:prstDash val="solid"/>
              <a:round/>
            </a:ln>
          </a:bottom>
          <a:insideH>
            <a:ln w="12700" cap="flat">
              <a:noFill/>
              <a:miter lim="400000"/>
            </a:ln>
          </a:insideH>
          <a:insideV>
            <a:ln w="12700" cap="flat">
              <a:noFill/>
              <a:miter lim="400000"/>
            </a:ln>
          </a:insideV>
        </a:tcBdr>
        <a:fill>
          <a:solidFill>
            <a:srgbClr val="000000"/>
          </a:solidFill>
        </a:fill>
      </a:tcStyle>
    </a:lastRow>
    <a:firstRow>
      <a:tcTxStyle b="on" i="off">
        <a:fontRef idx="major">
          <a:srgbClr val="000000"/>
        </a:fontRef>
        <a:srgbClr val="000000"/>
      </a:tcTxStyle>
      <a:tcStyle>
        <a:tcBdr>
          <a:left>
            <a:ln w="12700" cap="flat">
              <a:noFill/>
              <a:miter lim="400000"/>
            </a:ln>
          </a:left>
          <a:right>
            <a:ln w="12700" cap="flat">
              <a:noFill/>
              <a:miter lim="400000"/>
            </a:ln>
          </a:right>
          <a:top>
            <a:ln w="25400" cap="flat">
              <a:solidFill>
                <a:schemeClr val="accent3"/>
              </a:solidFill>
              <a:prstDash val="solid"/>
              <a:round/>
            </a:ln>
          </a:top>
          <a:bottom>
            <a:ln w="25400" cap="flat">
              <a:solidFill>
                <a:schemeClr val="accent3"/>
              </a:solidFill>
              <a:prstDash val="solid"/>
              <a:round/>
            </a:ln>
          </a:bottom>
          <a:insideH>
            <a:ln w="12700" cap="flat">
              <a:noFill/>
              <a:miter lim="400000"/>
            </a:ln>
          </a:insideH>
          <a:insideV>
            <a:ln w="12700" cap="flat">
              <a:noFill/>
              <a:miter lim="400000"/>
            </a:ln>
          </a:insideV>
        </a:tcBdr>
        <a:fill>
          <a:solidFill>
            <a:schemeClr val="accent1">
              <a:lumOff val="44000"/>
            </a:schemeClr>
          </a:solidFill>
        </a:fill>
      </a:tcStyle>
    </a:firstRow>
  </a:tblStyle>
  <a:tblStyle styleId="{33BA23B1-9221-436E-865A-0063620EA4FD}" styleName="">
    <a:tblBg/>
    <a:wholeTbl>
      <a:tcTxStyle b="off" i="off">
        <a:fontRef idx="minor">
          <a:schemeClr val="accent3"/>
        </a:fontRef>
        <a:schemeClr val="accent3"/>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DBEDE6"/>
          </a:solidFill>
        </a:fill>
      </a:tcStyle>
    </a:wholeTbl>
    <a:band2H>
      <a:tcTxStyle/>
      <a:tcStyle>
        <a:tcBdr/>
        <a:fill>
          <a:solidFill>
            <a:srgbClr val="EEF6F3"/>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chemeClr val="accent1">
              <a:lumOff val="44000"/>
            </a:schemeClr>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customXml" Target="../customXml/item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19"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 Id="rId22"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xfrm>
            <a:off x="1143000" y="685800"/>
            <a:ext cx="4572000" cy="3429000"/>
          </a:xfrm>
          <a:prstGeom prst="rect">
            <a:avLst/>
          </a:prstGeom>
        </p:spPr>
        <p:txBody>
          <a:bodyPr/>
          <a:lstStyle/>
          <a:p>
            <a:endParaRPr/>
          </a:p>
        </p:txBody>
      </p:sp>
      <p:sp>
        <p:nvSpPr>
          <p:cNvPr id="148" name="Shape 14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instagram.com/bocconistudentsfintechsociety/" TargetMode="External"/><Relationship Id="rId7" Type="http://schemas.openxmlformats.org/officeDocument/2006/relationships/hyperlink" Target="http://www.bsfintechsociety.com/" TargetMode="External"/><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hyperlink" Target="https://www.bsfintechsociety.com/" TargetMode="External"/><Relationship Id="rId11" Type="http://schemas.openxmlformats.org/officeDocument/2006/relationships/image" Target="../media/image9.tiff"/><Relationship Id="rId5" Type="http://schemas.openxmlformats.org/officeDocument/2006/relationships/hyperlink" Target="https://www.linkedin.com/company/bsfintechsociety/" TargetMode="External"/><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hyperlink" Target="mailto:as.bsfintechsociety@unibocconi.it"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Cover">
    <p:spTree>
      <p:nvGrpSpPr>
        <p:cNvPr id="1" name=""/>
        <p:cNvGrpSpPr/>
        <p:nvPr/>
      </p:nvGrpSpPr>
      <p:grpSpPr>
        <a:xfrm>
          <a:off x="0" y="0"/>
          <a:ext cx="0" cy="0"/>
          <a:chOff x="0" y="0"/>
          <a:chExt cx="0" cy="0"/>
        </a:xfrm>
      </p:grpSpPr>
      <p:pic>
        <p:nvPicPr>
          <p:cNvPr id="32" name="Picture 8" descr="Picture 8"/>
          <p:cNvPicPr>
            <a:picLocks noChangeAspect="1"/>
          </p:cNvPicPr>
          <p:nvPr/>
        </p:nvPicPr>
        <p:blipFill>
          <a:blip r:embed="rId2"/>
          <a:stretch>
            <a:fillRect/>
          </a:stretch>
        </p:blipFill>
        <p:spPr>
          <a:xfrm>
            <a:off x="8141817" y="553942"/>
            <a:ext cx="317602" cy="367253"/>
          </a:xfrm>
          <a:prstGeom prst="rect">
            <a:avLst/>
          </a:prstGeom>
          <a:ln w="12700">
            <a:miter lim="400000"/>
          </a:ln>
        </p:spPr>
      </p:pic>
      <p:sp>
        <p:nvSpPr>
          <p:cNvPr id="33" name="Gerade Verbindung 16"/>
          <p:cNvSpPr/>
          <p:nvPr/>
        </p:nvSpPr>
        <p:spPr>
          <a:xfrm>
            <a:off x="357680" y="5724695"/>
            <a:ext cx="8428640" cy="1"/>
          </a:xfrm>
          <a:prstGeom prst="line">
            <a:avLst/>
          </a:prstGeom>
          <a:ln w="12700">
            <a:solidFill>
              <a:srgbClr val="002554"/>
            </a:solidFill>
            <a:miter/>
          </a:ln>
        </p:spPr>
        <p:txBody>
          <a:bodyPr lIns="45719" rIns="45719"/>
          <a:lstStyle/>
          <a:p>
            <a:pPr>
              <a:defRPr>
                <a:solidFill>
                  <a:srgbClr val="000000"/>
                </a:solidFill>
              </a:defRPr>
            </a:pPr>
            <a:endParaRPr/>
          </a:p>
        </p:txBody>
      </p:sp>
      <p:sp>
        <p:nvSpPr>
          <p:cNvPr id="34" name="TextBox 7"/>
          <p:cNvSpPr txBox="1"/>
          <p:nvPr/>
        </p:nvSpPr>
        <p:spPr>
          <a:xfrm rot="16200000">
            <a:off x="7837352" y="4503025"/>
            <a:ext cx="2124917" cy="2269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pPr>
              <a:defRPr sz="1000" i="1">
                <a:solidFill>
                  <a:srgbClr val="202122"/>
                </a:solidFill>
                <a:latin typeface="Arial"/>
                <a:ea typeface="Arial"/>
                <a:cs typeface="Arial"/>
                <a:sym typeface="Arial"/>
              </a:defRPr>
            </a:pPr>
            <a:r>
              <a:t>© </a:t>
            </a:r>
            <a:r>
              <a:rPr i="0">
                <a:solidFill>
                  <a:srgbClr val="000000"/>
                </a:solidFill>
              </a:rPr>
              <a:t>Bocconi Students Fintech Society</a:t>
            </a:r>
          </a:p>
        </p:txBody>
      </p:sp>
      <p:sp>
        <p:nvSpPr>
          <p:cNvPr id="35" name="Gerade Verbindung 16"/>
          <p:cNvSpPr/>
          <p:nvPr/>
        </p:nvSpPr>
        <p:spPr>
          <a:xfrm>
            <a:off x="357680" y="1196812"/>
            <a:ext cx="8428640" cy="1"/>
          </a:xfrm>
          <a:prstGeom prst="line">
            <a:avLst/>
          </a:prstGeom>
          <a:ln w="12700">
            <a:solidFill>
              <a:srgbClr val="002554"/>
            </a:solidFill>
            <a:miter/>
          </a:ln>
        </p:spPr>
        <p:txBody>
          <a:bodyPr lIns="45719" rIns="45719"/>
          <a:lstStyle/>
          <a:p>
            <a:pPr>
              <a:defRPr>
                <a:solidFill>
                  <a:srgbClr val="000000"/>
                </a:solidFill>
              </a:defRPr>
            </a:pPr>
            <a:endParaRPr/>
          </a:p>
        </p:txBody>
      </p:sp>
      <p:pic>
        <p:nvPicPr>
          <p:cNvPr id="36" name="Picture 10" descr="Picture 10"/>
          <p:cNvPicPr>
            <a:picLocks noChangeAspect="1"/>
          </p:cNvPicPr>
          <p:nvPr/>
        </p:nvPicPr>
        <p:blipFill>
          <a:blip r:embed="rId3"/>
          <a:stretch>
            <a:fillRect/>
          </a:stretch>
        </p:blipFill>
        <p:spPr>
          <a:xfrm>
            <a:off x="-3" y="0"/>
            <a:ext cx="9144001" cy="6857998"/>
          </a:xfrm>
          <a:prstGeom prst="rect">
            <a:avLst/>
          </a:prstGeom>
          <a:ln w="12700">
            <a:miter lim="400000"/>
          </a:ln>
        </p:spPr>
      </p:pic>
      <p:sp>
        <p:nvSpPr>
          <p:cNvPr id="37"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38" name="Rectangle 8"/>
          <p:cNvSpPr/>
          <p:nvPr/>
        </p:nvSpPr>
        <p:spPr>
          <a:xfrm>
            <a:off x="2" y="0"/>
            <a:ext cx="9143998" cy="6858001"/>
          </a:xfrm>
          <a:prstGeom prst="rect">
            <a:avLst/>
          </a:prstGeom>
          <a:solidFill>
            <a:srgbClr val="000000">
              <a:alpha val="69804"/>
            </a:srgbClr>
          </a:solidFill>
          <a:ln w="12700">
            <a:solidFill>
              <a:srgbClr val="BABABA"/>
            </a:solidFill>
            <a:miter/>
          </a:ln>
        </p:spPr>
        <p:txBody>
          <a:bodyPr lIns="45719" rIns="45719" anchor="ctr"/>
          <a:lstStyle/>
          <a:p>
            <a:pPr>
              <a:defRPr sz="3600"/>
            </a:pPr>
            <a:endParaRPr/>
          </a:p>
        </p:txBody>
      </p:sp>
      <p:sp>
        <p:nvSpPr>
          <p:cNvPr id="39" name="TextBox 9"/>
          <p:cNvSpPr txBox="1"/>
          <p:nvPr/>
        </p:nvSpPr>
        <p:spPr>
          <a:xfrm>
            <a:off x="380662" y="917062"/>
            <a:ext cx="5455405" cy="14684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pPr>
              <a:defRPr sz="4800" b="1">
                <a:solidFill>
                  <a:schemeClr val="accent1">
                    <a:lumOff val="44000"/>
                  </a:schemeClr>
                </a:solidFill>
                <a:latin typeface="Arial"/>
                <a:ea typeface="Arial"/>
                <a:cs typeface="Arial"/>
                <a:sym typeface="Arial"/>
              </a:defRPr>
            </a:pPr>
            <a:r>
              <a:t>Bocconi Students </a:t>
            </a:r>
            <a:endParaRPr>
              <a:solidFill>
                <a:srgbClr val="000000"/>
              </a:solidFill>
            </a:endParaRPr>
          </a:p>
          <a:p>
            <a:pPr>
              <a:defRPr sz="4800" b="1">
                <a:solidFill>
                  <a:schemeClr val="accent1">
                    <a:lumOff val="44000"/>
                  </a:schemeClr>
                </a:solidFill>
                <a:latin typeface="Arial"/>
                <a:ea typeface="Arial"/>
                <a:cs typeface="Arial"/>
                <a:sym typeface="Arial"/>
              </a:defRPr>
            </a:pPr>
            <a:r>
              <a:t>Fintech Society</a:t>
            </a:r>
          </a:p>
        </p:txBody>
      </p:sp>
      <p:pic>
        <p:nvPicPr>
          <p:cNvPr id="40" name="Picture 11" descr="Picture 11"/>
          <p:cNvPicPr>
            <a:picLocks noChangeAspect="1"/>
          </p:cNvPicPr>
          <p:nvPr/>
        </p:nvPicPr>
        <p:blipFill>
          <a:blip r:embed="rId4"/>
          <a:stretch>
            <a:fillRect/>
          </a:stretch>
        </p:blipFill>
        <p:spPr>
          <a:xfrm>
            <a:off x="8104238" y="272639"/>
            <a:ext cx="557299" cy="644423"/>
          </a:xfrm>
          <a:prstGeom prst="rect">
            <a:avLst/>
          </a:prstGeom>
          <a:ln w="12700">
            <a:miter lim="400000"/>
          </a:ln>
        </p:spPr>
      </p:pic>
      <p:sp>
        <p:nvSpPr>
          <p:cNvPr id="41" name="TextBox 12"/>
          <p:cNvSpPr txBox="1"/>
          <p:nvPr/>
        </p:nvSpPr>
        <p:spPr>
          <a:xfrm>
            <a:off x="5585953" y="6216027"/>
            <a:ext cx="3013098" cy="35066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a:defRPr b="1">
                <a:solidFill>
                  <a:schemeClr val="accent1">
                    <a:lumOff val="44000"/>
                  </a:schemeClr>
                </a:solidFill>
                <a:latin typeface="Arial"/>
                <a:ea typeface="Arial"/>
                <a:cs typeface="Arial"/>
                <a:sym typeface="Arial"/>
              </a:defRPr>
            </a:lvl1pPr>
          </a:lstStyle>
          <a:p>
            <a:r>
              <a:t>www.bsfintechsociety.com</a:t>
            </a:r>
          </a:p>
        </p:txBody>
      </p:sp>
      <p:sp>
        <p:nvSpPr>
          <p:cNvPr id="42" name="Body Level One…"/>
          <p:cNvSpPr txBox="1">
            <a:spLocks noGrp="1"/>
          </p:cNvSpPr>
          <p:nvPr>
            <p:ph type="body" sz="quarter" idx="1"/>
          </p:nvPr>
        </p:nvSpPr>
        <p:spPr>
          <a:xfrm>
            <a:off x="357188" y="2500313"/>
            <a:ext cx="5586413" cy="648469"/>
          </a:xfrm>
          <a:prstGeom prst="rect">
            <a:avLst/>
          </a:prstGeom>
        </p:spPr>
        <p:txBody>
          <a:bodyPr/>
          <a:lstStyle>
            <a:lvl1pPr marL="0" indent="0">
              <a:buSzTx/>
              <a:buFontTx/>
              <a:buNone/>
              <a:defRPr sz="1800" b="1">
                <a:solidFill>
                  <a:schemeClr val="accent1">
                    <a:lumOff val="44000"/>
                  </a:schemeClr>
                </a:solidFill>
              </a:defRPr>
            </a:lvl1pPr>
            <a:lvl2pPr marL="685800" indent="-228600">
              <a:buFontTx/>
              <a:defRPr sz="1800" b="1">
                <a:solidFill>
                  <a:schemeClr val="accent1">
                    <a:lumOff val="44000"/>
                  </a:schemeClr>
                </a:solidFill>
              </a:defRPr>
            </a:lvl2pPr>
            <a:lvl3pPr marL="1143000" indent="-228600">
              <a:buFontTx/>
              <a:defRPr sz="1800" b="1">
                <a:solidFill>
                  <a:schemeClr val="accent1">
                    <a:lumOff val="44000"/>
                  </a:schemeClr>
                </a:solidFill>
              </a:defRPr>
            </a:lvl3pPr>
            <a:lvl4pPr marL="1600200" indent="-228600">
              <a:buFontTx/>
              <a:defRPr sz="1800" b="1">
                <a:solidFill>
                  <a:schemeClr val="accent1">
                    <a:lumOff val="44000"/>
                  </a:schemeClr>
                </a:solidFill>
              </a:defRPr>
            </a:lvl4pPr>
            <a:lvl5pPr marL="2057400" indent="-228600">
              <a:buFontTx/>
              <a:defRPr sz="1800" b="1">
                <a:solidFill>
                  <a:schemeClr val="accent1">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95" y="365126"/>
            <a:ext cx="8429625" cy="744887"/>
          </a:xfr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hasCustomPrompt="1"/>
          </p:nvPr>
        </p:nvSpPr>
        <p:spPr>
          <a:xfrm>
            <a:off x="356695" y="1412834"/>
            <a:ext cx="8429625" cy="425450"/>
          </a:xfrm>
          <a:prstGeom prst="rect">
            <a:avLst/>
          </a:prstGeom>
        </p:spPr>
        <p:txBody>
          <a:bodyPr>
            <a:normAutofit/>
          </a:bodyPr>
          <a:lstStyle>
            <a:lvl1pPr marL="0" indent="0">
              <a:buNone/>
              <a:defRPr sz="1400" b="1">
                <a:solidFill>
                  <a:schemeClr val="tx2"/>
                </a:solidFill>
              </a:defRPr>
            </a:lvl1pPr>
          </a:lstStyle>
          <a:p>
            <a:pPr lvl="0"/>
            <a:r>
              <a:rPr lang="en-US"/>
              <a:t>Action Title</a:t>
            </a:r>
          </a:p>
        </p:txBody>
      </p:sp>
      <p:sp>
        <p:nvSpPr>
          <p:cNvPr id="4" name="Date Placeholder 3"/>
          <p:cNvSpPr>
            <a:spLocks noGrp="1"/>
          </p:cNvSpPr>
          <p:nvPr>
            <p:ph type="dt" sz="half" idx="10"/>
          </p:nvPr>
        </p:nvSpPr>
        <p:spPr/>
        <p:txBody>
          <a:bodyPr/>
          <a:lstStyle>
            <a:lvl1pPr>
              <a:defRPr>
                <a:solidFill>
                  <a:schemeClr val="tx1"/>
                </a:solidFill>
              </a:defRPr>
            </a:lvl1pPr>
          </a:lstStyle>
          <a:p>
            <a:fld id="{A724678A-2C78-4C99-9558-F73DE61A6501}" type="datetime4">
              <a:rPr lang="en-US" smtClean="0"/>
              <a:pPr/>
              <a:t>July 14, 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tx1"/>
                </a:solidFill>
              </a:defRPr>
            </a:lvl1pPr>
          </a:lstStyle>
          <a:p>
            <a:r>
              <a:rPr lang="en-US"/>
              <a:t>Footer</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pPr/>
              <a:t>‹N›</a:t>
            </a:fld>
            <a:endParaRPr lang="en-US"/>
          </a:p>
        </p:txBody>
      </p:sp>
      <p:sp>
        <p:nvSpPr>
          <p:cNvPr id="7" name="Text Placeholder 9">
            <a:extLst>
              <a:ext uri="{FF2B5EF4-FFF2-40B4-BE49-F238E27FC236}">
                <a16:creationId xmlns:a16="http://schemas.microsoft.com/office/drawing/2014/main" id="{29BF601D-D7F7-4932-9CA3-B6414B08BD5E}"/>
              </a:ext>
            </a:extLst>
          </p:cNvPr>
          <p:cNvSpPr>
            <a:spLocks noGrp="1"/>
          </p:cNvSpPr>
          <p:nvPr>
            <p:ph type="body" sz="quarter" idx="13"/>
          </p:nvPr>
        </p:nvSpPr>
        <p:spPr>
          <a:xfrm>
            <a:off x="357188" y="5843588"/>
            <a:ext cx="8429625" cy="425450"/>
          </a:xfrm>
          <a:prstGeom prst="rect">
            <a:avLst/>
          </a:prstGeom>
        </p:spPr>
        <p:txBody>
          <a:bodyPr>
            <a:normAutofit/>
          </a:bodyPr>
          <a:lstStyle>
            <a:lvl1pPr marL="0" indent="0">
              <a:buNone/>
              <a:defRPr sz="1000">
                <a:solidFill>
                  <a:schemeClr val="accent6"/>
                </a:solidFill>
              </a:defRPr>
            </a:lvl1pPr>
          </a:lstStyle>
          <a:p>
            <a:pPr lvl="0"/>
            <a:endParaRPr lang="en-US"/>
          </a:p>
        </p:txBody>
      </p:sp>
      <p:sp>
        <p:nvSpPr>
          <p:cNvPr id="8" name="Content Placeholder 2">
            <a:extLst>
              <a:ext uri="{FF2B5EF4-FFF2-40B4-BE49-F238E27FC236}">
                <a16:creationId xmlns:a16="http://schemas.microsoft.com/office/drawing/2014/main" id="{C1FD82DF-12E1-41A2-8A73-E0015FE38055}"/>
              </a:ext>
            </a:extLst>
          </p:cNvPr>
          <p:cNvSpPr>
            <a:spLocks noGrp="1"/>
          </p:cNvSpPr>
          <p:nvPr>
            <p:ph idx="14" hasCustomPrompt="1"/>
          </p:nvPr>
        </p:nvSpPr>
        <p:spPr>
          <a:xfrm>
            <a:off x="356695" y="1928380"/>
            <a:ext cx="8429625" cy="3516786"/>
          </a:xfrm>
          <a:prstGeom prst="rect">
            <a:avLst/>
          </a:prstGeom>
        </p:spPr>
        <p:txBody>
          <a:bodyPr>
            <a:normAutofit/>
          </a:bodyPr>
          <a:lstStyle>
            <a:lvl1pPr marL="0" indent="0">
              <a:buNone/>
              <a:defRPr sz="1000">
                <a:solidFill>
                  <a:schemeClr val="tx1"/>
                </a:solidFill>
              </a:defRPr>
            </a:lvl1pPr>
          </a:lstStyle>
          <a:p>
            <a:pPr lvl="0"/>
            <a:r>
              <a:rPr lang="en-US"/>
              <a:t>Action Title</a:t>
            </a:r>
          </a:p>
        </p:txBody>
      </p:sp>
    </p:spTree>
    <p:extLst>
      <p:ext uri="{BB962C8B-B14F-4D97-AF65-F5344CB8AC3E}">
        <p14:creationId xmlns:p14="http://schemas.microsoft.com/office/powerpoint/2010/main" val="432301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7187" y="365126"/>
            <a:ext cx="8429131" cy="744887"/>
          </a:xfr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357188" y="1415721"/>
            <a:ext cx="4157663" cy="4065424"/>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48" y="1415721"/>
            <a:ext cx="4157171" cy="4065424"/>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9A680E-58DB-449A-8C5B-BA2A51ED3524}" type="datetime4">
              <a:rPr lang="en-US" smtClean="0"/>
              <a:t>July 14, 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r>
              <a:rPr lang="en-US"/>
              <a:t>Footer</a:t>
            </a:r>
          </a:p>
        </p:txBody>
      </p:sp>
      <p:sp>
        <p:nvSpPr>
          <p:cNvPr id="7" name="Slide Number Placeholder 6"/>
          <p:cNvSpPr>
            <a:spLocks noGrp="1"/>
          </p:cNvSpPr>
          <p:nvPr>
            <p:ph type="sldNum" sz="quarter" idx="12"/>
          </p:nvPr>
        </p:nvSpPr>
        <p:spPr/>
        <p:txBody>
          <a:bodyPr/>
          <a:lstStyle/>
          <a:p>
            <a:fld id="{330EA680-D336-4FF7-8B7A-9848BB0A1C32}" type="slidenum">
              <a:rPr lang="en-US" smtClean="0"/>
              <a:t>‹N›</a:t>
            </a:fld>
            <a:endParaRPr lang="en-US"/>
          </a:p>
        </p:txBody>
      </p:sp>
      <p:sp>
        <p:nvSpPr>
          <p:cNvPr id="8" name="Text Placeholder 9">
            <a:extLst>
              <a:ext uri="{FF2B5EF4-FFF2-40B4-BE49-F238E27FC236}">
                <a16:creationId xmlns:a16="http://schemas.microsoft.com/office/drawing/2014/main" id="{ED1741FC-D5B1-404F-AA76-697A1D9D80B5}"/>
              </a:ext>
            </a:extLst>
          </p:cNvPr>
          <p:cNvSpPr>
            <a:spLocks noGrp="1"/>
          </p:cNvSpPr>
          <p:nvPr>
            <p:ph type="body" sz="quarter" idx="13"/>
          </p:nvPr>
        </p:nvSpPr>
        <p:spPr>
          <a:xfrm>
            <a:off x="357188" y="5843588"/>
            <a:ext cx="8429625" cy="425450"/>
          </a:xfrm>
          <a:prstGeom prst="rect">
            <a:avLst/>
          </a:prstGeom>
        </p:spPr>
        <p:txBody>
          <a:bodyPr>
            <a:normAutofit/>
          </a:bodyPr>
          <a:lstStyle>
            <a:lvl1pPr marL="0" indent="0">
              <a:buNone/>
              <a:defRPr sz="1000">
                <a:solidFill>
                  <a:schemeClr val="accent6"/>
                </a:solidFill>
              </a:defRPr>
            </a:lvl1pPr>
          </a:lstStyle>
          <a:p>
            <a:pPr lvl="0"/>
            <a:endParaRPr lang="en-US"/>
          </a:p>
        </p:txBody>
      </p:sp>
    </p:spTree>
    <p:extLst>
      <p:ext uri="{BB962C8B-B14F-4D97-AF65-F5344CB8AC3E}">
        <p14:creationId xmlns:p14="http://schemas.microsoft.com/office/powerpoint/2010/main" val="2891166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7188" y="365126"/>
            <a:ext cx="8429132" cy="744887"/>
          </a:xfrm>
        </p:spPr>
        <p:txBody>
          <a:bodyPr/>
          <a:lstStyle>
            <a:lvl1pPr>
              <a:defRPr>
                <a:solidFill>
                  <a:schemeClr val="accent6"/>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77263E1A-5064-4E30-9425-D2978E4FCE49}" type="datetime4">
              <a:rPr lang="en-US" smtClean="0"/>
              <a:t>July 14, 2022</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r>
              <a:rPr lang="en-US"/>
              <a:t>Footer</a:t>
            </a:r>
          </a:p>
        </p:txBody>
      </p:sp>
      <p:sp>
        <p:nvSpPr>
          <p:cNvPr id="5" name="Slide Number Placeholder 4"/>
          <p:cNvSpPr>
            <a:spLocks noGrp="1"/>
          </p:cNvSpPr>
          <p:nvPr>
            <p:ph type="sldNum" sz="quarter" idx="12"/>
          </p:nvPr>
        </p:nvSpPr>
        <p:spPr/>
        <p:txBody>
          <a:bodyPr/>
          <a:lstStyle/>
          <a:p>
            <a:fld id="{330EA680-D336-4FF7-8B7A-9848BB0A1C32}" type="slidenum">
              <a:rPr lang="en-US" smtClean="0"/>
              <a:t>‹N›</a:t>
            </a:fld>
            <a:endParaRPr lang="en-US"/>
          </a:p>
        </p:txBody>
      </p:sp>
      <p:sp>
        <p:nvSpPr>
          <p:cNvPr id="6" name="Text Placeholder 9">
            <a:extLst>
              <a:ext uri="{FF2B5EF4-FFF2-40B4-BE49-F238E27FC236}">
                <a16:creationId xmlns:a16="http://schemas.microsoft.com/office/drawing/2014/main" id="{CBF97786-AF60-4C91-BB2D-01E9D18D90C6}"/>
              </a:ext>
            </a:extLst>
          </p:cNvPr>
          <p:cNvSpPr>
            <a:spLocks noGrp="1"/>
          </p:cNvSpPr>
          <p:nvPr>
            <p:ph type="body" sz="quarter" idx="13"/>
          </p:nvPr>
        </p:nvSpPr>
        <p:spPr>
          <a:xfrm>
            <a:off x="357188" y="5843588"/>
            <a:ext cx="8429625" cy="425450"/>
          </a:xfrm>
          <a:prstGeom prst="rect">
            <a:avLst/>
          </a:prstGeom>
        </p:spPr>
        <p:txBody>
          <a:bodyPr>
            <a:normAutofit/>
          </a:bodyPr>
          <a:lstStyle>
            <a:lvl1pPr marL="0" indent="0">
              <a:buNone/>
              <a:defRPr sz="1000">
                <a:solidFill>
                  <a:schemeClr val="accent6"/>
                </a:solidFill>
              </a:defRPr>
            </a:lvl1pPr>
          </a:lstStyle>
          <a:p>
            <a:pPr lvl="0"/>
            <a:endParaRPr lang="en-US"/>
          </a:p>
        </p:txBody>
      </p:sp>
    </p:spTree>
    <p:extLst>
      <p:ext uri="{BB962C8B-B14F-4D97-AF65-F5344CB8AC3E}">
        <p14:creationId xmlns:p14="http://schemas.microsoft.com/office/powerpoint/2010/main" val="3932380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7188" y="1387365"/>
            <a:ext cx="3221831" cy="914401"/>
          </a:xfrm>
        </p:spPr>
        <p:txBody>
          <a:bodyPr anchor="b">
            <a:normAutofit/>
          </a:bodyPr>
          <a:lstStyle>
            <a:lvl1pPr>
              <a:defRPr sz="2800">
                <a:solidFill>
                  <a:schemeClr val="accent6"/>
                </a:solidFill>
              </a:defRPr>
            </a:lvl1pPr>
          </a:lstStyle>
          <a:p>
            <a:r>
              <a:rPr lang="en-US"/>
              <a:t>Click to edit Master title style</a:t>
            </a:r>
          </a:p>
        </p:txBody>
      </p:sp>
      <p:sp>
        <p:nvSpPr>
          <p:cNvPr id="3" name="Content Placeholder 2"/>
          <p:cNvSpPr>
            <a:spLocks noGrp="1"/>
          </p:cNvSpPr>
          <p:nvPr>
            <p:ph idx="1"/>
          </p:nvPr>
        </p:nvSpPr>
        <p:spPr>
          <a:xfrm>
            <a:off x="3887390" y="1387365"/>
            <a:ext cx="4898929" cy="4130566"/>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57188" y="2498835"/>
            <a:ext cx="3221831" cy="2330669"/>
          </a:xfrm>
          <a:prstGeom prst="rect">
            <a:avLst/>
          </a:prstGeom>
        </p:spPr>
        <p:txBody>
          <a:bodyPr/>
          <a:lstStyle>
            <a:lvl1pPr marL="0" indent="0">
              <a:buNone/>
              <a:defRPr sz="16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32606D7-A151-49A1-BADA-1C8FF3601743}" type="datetime4">
              <a:rPr lang="en-US" smtClean="0"/>
              <a:t>July 14, 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r>
              <a:rPr lang="en-US"/>
              <a:t>Footer</a:t>
            </a:r>
          </a:p>
        </p:txBody>
      </p:sp>
      <p:sp>
        <p:nvSpPr>
          <p:cNvPr id="7" name="Slide Number Placeholder 6"/>
          <p:cNvSpPr>
            <a:spLocks noGrp="1"/>
          </p:cNvSpPr>
          <p:nvPr>
            <p:ph type="sldNum" sz="quarter" idx="12"/>
          </p:nvPr>
        </p:nvSpPr>
        <p:spPr/>
        <p:txBody>
          <a:bodyPr/>
          <a:lstStyle/>
          <a:p>
            <a:fld id="{330EA680-D336-4FF7-8B7A-9848BB0A1C32}" type="slidenum">
              <a:rPr lang="en-US" smtClean="0"/>
              <a:t>‹N›</a:t>
            </a:fld>
            <a:endParaRPr lang="en-US"/>
          </a:p>
        </p:txBody>
      </p:sp>
      <p:sp>
        <p:nvSpPr>
          <p:cNvPr id="8" name="Text Placeholder 9">
            <a:extLst>
              <a:ext uri="{FF2B5EF4-FFF2-40B4-BE49-F238E27FC236}">
                <a16:creationId xmlns:a16="http://schemas.microsoft.com/office/drawing/2014/main" id="{6CF5CA50-528A-4E35-9C79-67F02C879E6E}"/>
              </a:ext>
            </a:extLst>
          </p:cNvPr>
          <p:cNvSpPr>
            <a:spLocks noGrp="1"/>
          </p:cNvSpPr>
          <p:nvPr>
            <p:ph type="body" sz="quarter" idx="13"/>
          </p:nvPr>
        </p:nvSpPr>
        <p:spPr>
          <a:xfrm>
            <a:off x="357188" y="5843588"/>
            <a:ext cx="8429625" cy="425450"/>
          </a:xfrm>
          <a:prstGeom prst="rect">
            <a:avLst/>
          </a:prstGeom>
        </p:spPr>
        <p:txBody>
          <a:bodyPr>
            <a:normAutofit/>
          </a:bodyPr>
          <a:lstStyle>
            <a:lvl1pPr marL="0" indent="0">
              <a:buNone/>
              <a:defRPr sz="1000">
                <a:solidFill>
                  <a:schemeClr val="accent6"/>
                </a:solidFill>
              </a:defRPr>
            </a:lvl1pPr>
          </a:lstStyle>
          <a:p>
            <a:pPr lvl="0"/>
            <a:endParaRPr lang="en-US"/>
          </a:p>
        </p:txBody>
      </p:sp>
    </p:spTree>
    <p:extLst>
      <p:ext uri="{BB962C8B-B14F-4D97-AF65-F5344CB8AC3E}">
        <p14:creationId xmlns:p14="http://schemas.microsoft.com/office/powerpoint/2010/main" val="1181639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7188" y="442639"/>
            <a:ext cx="5737087" cy="546373"/>
          </a:xfrm>
        </p:spPr>
        <p:txBody>
          <a:bodyPr anchor="b"/>
          <a:lstStyle>
            <a:lvl1pPr>
              <a:defRPr sz="3200">
                <a:solidFill>
                  <a:schemeClr val="accent6"/>
                </a:solidFill>
              </a:defRPr>
            </a:lvl1pPr>
          </a:lstStyle>
          <a:p>
            <a:r>
              <a:rPr lang="en-US"/>
              <a:t>Click to edit Master title style</a:t>
            </a:r>
          </a:p>
        </p:txBody>
      </p:sp>
      <p:sp>
        <p:nvSpPr>
          <p:cNvPr id="3" name="Picture Placeholder 2"/>
          <p:cNvSpPr>
            <a:spLocks noGrp="1" noChangeAspect="1"/>
          </p:cNvSpPr>
          <p:nvPr>
            <p:ph type="pic" idx="1"/>
          </p:nvPr>
        </p:nvSpPr>
        <p:spPr>
          <a:xfrm>
            <a:off x="4428528" y="1384831"/>
            <a:ext cx="4357792" cy="4154121"/>
          </a:xfrm>
          <a:prstGeom prst="rect">
            <a:avLst/>
          </a:prstGeom>
        </p:spPr>
        <p:txBody>
          <a:bodyPr anchor="t">
            <a:normAutofit/>
          </a:bodyPr>
          <a:lstStyle>
            <a:lvl1pPr marL="0" indent="0">
              <a:buNone/>
              <a:defRPr sz="28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57188" y="1523206"/>
            <a:ext cx="3220640" cy="3811588"/>
          </a:xfrm>
          <a:prstGeom prst="rect">
            <a:avLst/>
          </a:prstGeom>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6B63B1-B60C-4A3E-9A7C-A1A1D6947E57}" type="datetime4">
              <a:rPr lang="en-US" smtClean="0"/>
              <a:t>July 14, 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r>
              <a:rPr lang="en-US"/>
              <a:t>Footer</a:t>
            </a:r>
          </a:p>
        </p:txBody>
      </p:sp>
      <p:sp>
        <p:nvSpPr>
          <p:cNvPr id="7" name="Slide Number Placeholder 6"/>
          <p:cNvSpPr>
            <a:spLocks noGrp="1"/>
          </p:cNvSpPr>
          <p:nvPr>
            <p:ph type="sldNum" sz="quarter" idx="12"/>
          </p:nvPr>
        </p:nvSpPr>
        <p:spPr/>
        <p:txBody>
          <a:bodyPr/>
          <a:lstStyle/>
          <a:p>
            <a:fld id="{330EA680-D336-4FF7-8B7A-9848BB0A1C32}" type="slidenum">
              <a:rPr lang="en-US" smtClean="0"/>
              <a:t>‹N›</a:t>
            </a:fld>
            <a:endParaRPr lang="en-US"/>
          </a:p>
        </p:txBody>
      </p:sp>
      <p:sp>
        <p:nvSpPr>
          <p:cNvPr id="8" name="Text Placeholder 9">
            <a:extLst>
              <a:ext uri="{FF2B5EF4-FFF2-40B4-BE49-F238E27FC236}">
                <a16:creationId xmlns:a16="http://schemas.microsoft.com/office/drawing/2014/main" id="{EAB64243-3172-4596-8016-2E7B5DE3F9FD}"/>
              </a:ext>
            </a:extLst>
          </p:cNvPr>
          <p:cNvSpPr>
            <a:spLocks noGrp="1"/>
          </p:cNvSpPr>
          <p:nvPr>
            <p:ph type="body" sz="quarter" idx="13"/>
          </p:nvPr>
        </p:nvSpPr>
        <p:spPr>
          <a:xfrm>
            <a:off x="357188" y="5843588"/>
            <a:ext cx="8429625" cy="425450"/>
          </a:xfrm>
          <a:prstGeom prst="rect">
            <a:avLst/>
          </a:prstGeom>
        </p:spPr>
        <p:txBody>
          <a:bodyPr>
            <a:normAutofit/>
          </a:bodyPr>
          <a:lstStyle>
            <a:lvl1pPr marL="0" indent="0">
              <a:buNone/>
              <a:defRPr sz="1000">
                <a:solidFill>
                  <a:schemeClr val="accent6"/>
                </a:solidFill>
              </a:defRPr>
            </a:lvl1pPr>
          </a:lstStyle>
          <a:p>
            <a:pPr lvl="0"/>
            <a:endParaRPr lang="en-US"/>
          </a:p>
        </p:txBody>
      </p:sp>
    </p:spTree>
    <p:extLst>
      <p:ext uri="{BB962C8B-B14F-4D97-AF65-F5344CB8AC3E}">
        <p14:creationId xmlns:p14="http://schemas.microsoft.com/office/powerpoint/2010/main" val="2179331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57188" y="365126"/>
            <a:ext cx="8158162" cy="744887"/>
          </a:xfrm>
        </p:spPr>
        <p:txBody>
          <a:bodyPr/>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a:xfrm>
            <a:off x="357188" y="1486573"/>
            <a:ext cx="8429132" cy="3948363"/>
          </a:xfrm>
          <a:prstGeom prst="rect">
            <a:avLst/>
          </a:prstGeom>
        </p:spPr>
        <p:txBody>
          <a:bodyPr vert="eaVe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063C24-1BD9-4358-81B2-566E7A518CAF}" type="datetime4">
              <a:rPr lang="en-US" smtClean="0"/>
              <a:t>July 14, 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lang="en-US"/>
              <a:t>Footer</a:t>
            </a:r>
          </a:p>
        </p:txBody>
      </p:sp>
      <p:sp>
        <p:nvSpPr>
          <p:cNvPr id="6" name="Slide Number Placeholder 5"/>
          <p:cNvSpPr>
            <a:spLocks noGrp="1"/>
          </p:cNvSpPr>
          <p:nvPr>
            <p:ph type="sldNum" sz="quarter" idx="12"/>
          </p:nvPr>
        </p:nvSpPr>
        <p:spPr/>
        <p:txBody>
          <a:bodyPr/>
          <a:lstStyle/>
          <a:p>
            <a:fld id="{330EA680-D336-4FF7-8B7A-9848BB0A1C32}" type="slidenum">
              <a:rPr lang="en-US" smtClean="0"/>
              <a:t>‹N›</a:t>
            </a:fld>
            <a:endParaRPr lang="en-US"/>
          </a:p>
        </p:txBody>
      </p:sp>
      <p:sp>
        <p:nvSpPr>
          <p:cNvPr id="7" name="Text Placeholder 9">
            <a:extLst>
              <a:ext uri="{FF2B5EF4-FFF2-40B4-BE49-F238E27FC236}">
                <a16:creationId xmlns:a16="http://schemas.microsoft.com/office/drawing/2014/main" id="{CC4FFF92-DC45-4459-AFF4-F3E798FCA62B}"/>
              </a:ext>
            </a:extLst>
          </p:cNvPr>
          <p:cNvSpPr>
            <a:spLocks noGrp="1"/>
          </p:cNvSpPr>
          <p:nvPr>
            <p:ph type="body" sz="quarter" idx="13"/>
          </p:nvPr>
        </p:nvSpPr>
        <p:spPr>
          <a:xfrm>
            <a:off x="357188" y="5843588"/>
            <a:ext cx="8429625" cy="425450"/>
          </a:xfrm>
          <a:prstGeom prst="rect">
            <a:avLst/>
          </a:prstGeom>
        </p:spPr>
        <p:txBody>
          <a:bodyPr>
            <a:normAutofit/>
          </a:bodyPr>
          <a:lstStyle>
            <a:lvl1pPr marL="0" indent="0">
              <a:buNone/>
              <a:defRPr sz="1000">
                <a:solidFill>
                  <a:schemeClr val="tx1"/>
                </a:solidFill>
              </a:defRPr>
            </a:lvl1pPr>
          </a:lstStyle>
          <a:p>
            <a:pPr lvl="0"/>
            <a:endParaRPr lang="en-US"/>
          </a:p>
        </p:txBody>
      </p:sp>
    </p:spTree>
    <p:extLst>
      <p:ext uri="{BB962C8B-B14F-4D97-AF65-F5344CB8AC3E}">
        <p14:creationId xmlns:p14="http://schemas.microsoft.com/office/powerpoint/2010/main" val="3455521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72D52-F248-4026-9AF1-92AE314DBD6B}"/>
              </a:ext>
            </a:extLst>
          </p:cNvPr>
          <p:cNvSpPr>
            <a:spLocks noGrp="1"/>
          </p:cNvSpPr>
          <p:nvPr>
            <p:ph type="title" hasCustomPrompt="1"/>
          </p:nvPr>
        </p:nvSpPr>
        <p:spPr/>
        <p:txBody>
          <a:bodyPr/>
          <a:lstStyle>
            <a:lvl1pPr>
              <a:defRPr>
                <a:solidFill>
                  <a:schemeClr val="tx1"/>
                </a:solidFill>
              </a:defRPr>
            </a:lvl1pPr>
          </a:lstStyle>
          <a:p>
            <a:r>
              <a:rPr lang="en-US"/>
              <a:t>Team</a:t>
            </a:r>
          </a:p>
        </p:txBody>
      </p:sp>
      <p:sp>
        <p:nvSpPr>
          <p:cNvPr id="3" name="Date Placeholder 2">
            <a:extLst>
              <a:ext uri="{FF2B5EF4-FFF2-40B4-BE49-F238E27FC236}">
                <a16:creationId xmlns:a16="http://schemas.microsoft.com/office/drawing/2014/main" id="{BA0CE136-AF5F-410D-B15F-A5EECE695A27}"/>
              </a:ext>
            </a:extLst>
          </p:cNvPr>
          <p:cNvSpPr>
            <a:spLocks noGrp="1"/>
          </p:cNvSpPr>
          <p:nvPr>
            <p:ph type="dt" sz="half" idx="10"/>
          </p:nvPr>
        </p:nvSpPr>
        <p:spPr/>
        <p:txBody>
          <a:bodyPr/>
          <a:lstStyle/>
          <a:p>
            <a:fld id="{C17419A9-4912-4D42-8F3D-1BD3BA7DCDCB}" type="datetime4">
              <a:rPr lang="en-US" smtClean="0"/>
              <a:pPr/>
              <a:t>July 14, 2022</a:t>
            </a:fld>
            <a:endParaRPr lang="en-US"/>
          </a:p>
        </p:txBody>
      </p:sp>
      <p:sp>
        <p:nvSpPr>
          <p:cNvPr id="4" name="Slide Number Placeholder 3">
            <a:extLst>
              <a:ext uri="{FF2B5EF4-FFF2-40B4-BE49-F238E27FC236}">
                <a16:creationId xmlns:a16="http://schemas.microsoft.com/office/drawing/2014/main" id="{3BA7994A-1DBC-42DA-9996-3930D791C098}"/>
              </a:ext>
            </a:extLst>
          </p:cNvPr>
          <p:cNvSpPr>
            <a:spLocks noGrp="1"/>
          </p:cNvSpPr>
          <p:nvPr>
            <p:ph type="sldNum" sz="quarter" idx="11"/>
          </p:nvPr>
        </p:nvSpPr>
        <p:spPr/>
        <p:txBody>
          <a:bodyPr/>
          <a:lstStyle/>
          <a:p>
            <a:fld id="{89BE3C81-78D6-4C4B-AF0E-1C8704E0A56F}" type="slidenum">
              <a:rPr lang="en-US" smtClean="0"/>
              <a:pPr/>
              <a:t>‹N›</a:t>
            </a:fld>
            <a:endParaRPr lang="en-US"/>
          </a:p>
        </p:txBody>
      </p:sp>
      <p:sp>
        <p:nvSpPr>
          <p:cNvPr id="5" name="Footer Placeholder 4">
            <a:extLst>
              <a:ext uri="{FF2B5EF4-FFF2-40B4-BE49-F238E27FC236}">
                <a16:creationId xmlns:a16="http://schemas.microsoft.com/office/drawing/2014/main" id="{B5CA5834-21E9-473F-A43D-50A57EAC1403}"/>
              </a:ext>
            </a:extLst>
          </p:cNvPr>
          <p:cNvSpPr>
            <a:spLocks noGrp="1"/>
          </p:cNvSpPr>
          <p:nvPr>
            <p:ph type="ftr" sz="quarter" idx="12"/>
          </p:nvPr>
        </p:nvSpPr>
        <p:spPr/>
        <p:txBody>
          <a:bodyPr/>
          <a:lstStyle/>
          <a:p>
            <a:r>
              <a:rPr lang="en-US"/>
              <a:t>Footer</a:t>
            </a:r>
          </a:p>
        </p:txBody>
      </p:sp>
      <p:sp>
        <p:nvSpPr>
          <p:cNvPr id="7" name="Picture Placeholder 6">
            <a:extLst>
              <a:ext uri="{FF2B5EF4-FFF2-40B4-BE49-F238E27FC236}">
                <a16:creationId xmlns:a16="http://schemas.microsoft.com/office/drawing/2014/main" id="{56EDB6D1-AD9D-4040-9727-40D1F4002A87}"/>
              </a:ext>
            </a:extLst>
          </p:cNvPr>
          <p:cNvSpPr>
            <a:spLocks noGrp="1" noChangeAspect="1"/>
          </p:cNvSpPr>
          <p:nvPr>
            <p:ph type="pic" sz="quarter" idx="13"/>
          </p:nvPr>
        </p:nvSpPr>
        <p:spPr>
          <a:xfrm>
            <a:off x="689020" y="1671479"/>
            <a:ext cx="1394720" cy="1302518"/>
          </a:xfrm>
          <a:prstGeom prst="flowChartConnector">
            <a:avLst/>
          </a:prstGeom>
        </p:spPr>
        <p:txBody>
          <a:bodyPr>
            <a:normAutofit/>
          </a:bodyPr>
          <a:lstStyle>
            <a:lvl1pPr>
              <a:defRPr sz="1400"/>
            </a:lvl1pPr>
          </a:lstStyle>
          <a:p>
            <a:endParaRPr lang="en-US"/>
          </a:p>
        </p:txBody>
      </p:sp>
      <p:sp>
        <p:nvSpPr>
          <p:cNvPr id="10" name="Picture Placeholder 6">
            <a:extLst>
              <a:ext uri="{FF2B5EF4-FFF2-40B4-BE49-F238E27FC236}">
                <a16:creationId xmlns:a16="http://schemas.microsoft.com/office/drawing/2014/main" id="{52EB7E63-0B65-4FAE-9101-C5B84225280D}"/>
              </a:ext>
            </a:extLst>
          </p:cNvPr>
          <p:cNvSpPr>
            <a:spLocks noGrp="1" noChangeAspect="1"/>
          </p:cNvSpPr>
          <p:nvPr>
            <p:ph type="pic" sz="quarter" idx="14"/>
          </p:nvPr>
        </p:nvSpPr>
        <p:spPr>
          <a:xfrm>
            <a:off x="3874640" y="3332084"/>
            <a:ext cx="1394720" cy="1302518"/>
          </a:xfrm>
          <a:prstGeom prst="flowChartConnector">
            <a:avLst/>
          </a:prstGeom>
        </p:spPr>
        <p:txBody>
          <a:bodyPr>
            <a:normAutofit/>
          </a:bodyPr>
          <a:lstStyle>
            <a:lvl1pPr algn="l">
              <a:defRPr sz="1600"/>
            </a:lvl1pPr>
          </a:lstStyle>
          <a:p>
            <a:endParaRPr lang="en-US"/>
          </a:p>
        </p:txBody>
      </p:sp>
      <p:sp>
        <p:nvSpPr>
          <p:cNvPr id="11" name="Picture Placeholder 6">
            <a:extLst>
              <a:ext uri="{FF2B5EF4-FFF2-40B4-BE49-F238E27FC236}">
                <a16:creationId xmlns:a16="http://schemas.microsoft.com/office/drawing/2014/main" id="{A5B8D000-8CE8-4EF5-A7C1-11842EA7D84B}"/>
              </a:ext>
            </a:extLst>
          </p:cNvPr>
          <p:cNvSpPr>
            <a:spLocks noGrp="1" noChangeAspect="1"/>
          </p:cNvSpPr>
          <p:nvPr>
            <p:ph type="pic" sz="quarter" idx="15"/>
          </p:nvPr>
        </p:nvSpPr>
        <p:spPr>
          <a:xfrm>
            <a:off x="689020" y="3332084"/>
            <a:ext cx="1394720" cy="1302518"/>
          </a:xfrm>
          <a:prstGeom prst="flowChartConnector">
            <a:avLst/>
          </a:prstGeom>
        </p:spPr>
        <p:txBody>
          <a:bodyPr>
            <a:normAutofit/>
          </a:bodyPr>
          <a:lstStyle>
            <a:lvl1pPr>
              <a:defRPr sz="1400"/>
            </a:lvl1pPr>
          </a:lstStyle>
          <a:p>
            <a:endParaRPr lang="en-US"/>
          </a:p>
        </p:txBody>
      </p:sp>
      <p:sp>
        <p:nvSpPr>
          <p:cNvPr id="12" name="Picture Placeholder 6">
            <a:extLst>
              <a:ext uri="{FF2B5EF4-FFF2-40B4-BE49-F238E27FC236}">
                <a16:creationId xmlns:a16="http://schemas.microsoft.com/office/drawing/2014/main" id="{91C43061-A00A-423D-A774-7328F328D49E}"/>
              </a:ext>
            </a:extLst>
          </p:cNvPr>
          <p:cNvSpPr>
            <a:spLocks noGrp="1" noChangeAspect="1"/>
          </p:cNvSpPr>
          <p:nvPr>
            <p:ph type="pic" sz="quarter" idx="16"/>
          </p:nvPr>
        </p:nvSpPr>
        <p:spPr>
          <a:xfrm>
            <a:off x="7060260" y="3332389"/>
            <a:ext cx="1394720" cy="1302518"/>
          </a:xfrm>
          <a:prstGeom prst="flowChartConnector">
            <a:avLst/>
          </a:prstGeom>
        </p:spPr>
        <p:txBody>
          <a:bodyPr>
            <a:normAutofit/>
          </a:bodyPr>
          <a:lstStyle>
            <a:lvl1pPr>
              <a:defRPr sz="1600"/>
            </a:lvl1pPr>
          </a:lstStyle>
          <a:p>
            <a:endParaRPr lang="en-US"/>
          </a:p>
        </p:txBody>
      </p:sp>
      <p:sp>
        <p:nvSpPr>
          <p:cNvPr id="16" name="Text Placeholder 15">
            <a:extLst>
              <a:ext uri="{FF2B5EF4-FFF2-40B4-BE49-F238E27FC236}">
                <a16:creationId xmlns:a16="http://schemas.microsoft.com/office/drawing/2014/main" id="{8FEDEA6F-A98B-4E33-A146-4DD132DAF8C6}"/>
              </a:ext>
            </a:extLst>
          </p:cNvPr>
          <p:cNvSpPr>
            <a:spLocks noGrp="1"/>
          </p:cNvSpPr>
          <p:nvPr>
            <p:ph type="body" sz="quarter" idx="18" hasCustomPrompt="1"/>
          </p:nvPr>
        </p:nvSpPr>
        <p:spPr>
          <a:xfrm>
            <a:off x="357680" y="4693368"/>
            <a:ext cx="2057400" cy="900303"/>
          </a:xfrm>
        </p:spPr>
        <p:txBody>
          <a:bodyPr>
            <a:normAutofit/>
          </a:bodyPr>
          <a:lstStyle>
            <a:lvl1pPr marL="0" indent="0">
              <a:lnSpc>
                <a:spcPct val="100000"/>
              </a:lnSpc>
              <a:spcBef>
                <a:spcPts val="0"/>
              </a:spcBef>
              <a:buNone/>
              <a:defRPr sz="1400"/>
            </a:lvl1pPr>
          </a:lstStyle>
          <a:p>
            <a:pPr lvl="0"/>
            <a:r>
              <a:rPr lang="en-US"/>
              <a:t>Name Surname </a:t>
            </a:r>
          </a:p>
          <a:p>
            <a:pPr lvl="0"/>
            <a:r>
              <a:rPr lang="en-US"/>
              <a:t>Role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LinkedIn logo (with hyperlink)</a:t>
            </a:r>
          </a:p>
          <a:p>
            <a:pPr lvl="0"/>
            <a:endParaRPr lang="en-US"/>
          </a:p>
          <a:p>
            <a:pPr lvl="0"/>
            <a:endParaRPr lang="en-US"/>
          </a:p>
        </p:txBody>
      </p:sp>
      <p:sp>
        <p:nvSpPr>
          <p:cNvPr id="21" name="Text Placeholder 15">
            <a:extLst>
              <a:ext uri="{FF2B5EF4-FFF2-40B4-BE49-F238E27FC236}">
                <a16:creationId xmlns:a16="http://schemas.microsoft.com/office/drawing/2014/main" id="{1B2328BC-D54E-4588-936F-728640414674}"/>
              </a:ext>
            </a:extLst>
          </p:cNvPr>
          <p:cNvSpPr>
            <a:spLocks noGrp="1"/>
          </p:cNvSpPr>
          <p:nvPr>
            <p:ph type="body" sz="quarter" idx="21" hasCustomPrompt="1"/>
          </p:nvPr>
        </p:nvSpPr>
        <p:spPr>
          <a:xfrm>
            <a:off x="3768519" y="4693368"/>
            <a:ext cx="1606962" cy="900303"/>
          </a:xfrm>
        </p:spPr>
        <p:txBody>
          <a:bodyPr>
            <a:normAutofit/>
          </a:bodyPr>
          <a:lstStyle>
            <a:lvl1pPr marL="0" indent="0">
              <a:lnSpc>
                <a:spcPct val="100000"/>
              </a:lnSpc>
              <a:spcBef>
                <a:spcPts val="0"/>
              </a:spcBef>
              <a:buNone/>
              <a:defRPr sz="1400"/>
            </a:lvl1pPr>
          </a:lstStyle>
          <a:p>
            <a:pPr lvl="0"/>
            <a:r>
              <a:rPr lang="en-US"/>
              <a:t>Name Surname </a:t>
            </a:r>
          </a:p>
          <a:p>
            <a:pPr lvl="0"/>
            <a:r>
              <a:rPr lang="en-US"/>
              <a:t>Role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LinkedIn logo (with hyperlink)</a:t>
            </a:r>
          </a:p>
          <a:p>
            <a:pPr lvl="0"/>
            <a:endParaRPr lang="en-US"/>
          </a:p>
          <a:p>
            <a:pPr lvl="0"/>
            <a:endParaRPr lang="en-US"/>
          </a:p>
        </p:txBody>
      </p:sp>
      <p:sp>
        <p:nvSpPr>
          <p:cNvPr id="22" name="Text Placeholder 15">
            <a:extLst>
              <a:ext uri="{FF2B5EF4-FFF2-40B4-BE49-F238E27FC236}">
                <a16:creationId xmlns:a16="http://schemas.microsoft.com/office/drawing/2014/main" id="{82EDA4E5-1442-412C-9D4C-BC03BC44DB6E}"/>
              </a:ext>
            </a:extLst>
          </p:cNvPr>
          <p:cNvSpPr>
            <a:spLocks noGrp="1"/>
          </p:cNvSpPr>
          <p:nvPr>
            <p:ph type="body" sz="quarter" idx="22" hasCustomPrompt="1"/>
          </p:nvPr>
        </p:nvSpPr>
        <p:spPr>
          <a:xfrm>
            <a:off x="6954139" y="4693368"/>
            <a:ext cx="1606962" cy="900303"/>
          </a:xfrm>
        </p:spPr>
        <p:txBody>
          <a:bodyPr>
            <a:normAutofit/>
          </a:bodyPr>
          <a:lstStyle>
            <a:lvl1pPr marL="0" indent="0">
              <a:lnSpc>
                <a:spcPct val="100000"/>
              </a:lnSpc>
              <a:spcBef>
                <a:spcPts val="0"/>
              </a:spcBef>
              <a:buNone/>
              <a:defRPr sz="1400"/>
            </a:lvl1pPr>
          </a:lstStyle>
          <a:p>
            <a:pPr lvl="0"/>
            <a:r>
              <a:rPr lang="en-US"/>
              <a:t>Name Surname </a:t>
            </a:r>
          </a:p>
          <a:p>
            <a:pPr lvl="0"/>
            <a:r>
              <a:rPr lang="en-US"/>
              <a:t>Role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LinkedIn logo (with hyperlink)</a:t>
            </a:r>
          </a:p>
          <a:p>
            <a:pPr lvl="0"/>
            <a:endParaRPr lang="en-US"/>
          </a:p>
          <a:p>
            <a:pPr lvl="0"/>
            <a:endParaRPr lang="en-US"/>
          </a:p>
        </p:txBody>
      </p:sp>
      <p:sp>
        <p:nvSpPr>
          <p:cNvPr id="27" name="Text Placeholder 15">
            <a:extLst>
              <a:ext uri="{FF2B5EF4-FFF2-40B4-BE49-F238E27FC236}">
                <a16:creationId xmlns:a16="http://schemas.microsoft.com/office/drawing/2014/main" id="{0374B2A4-BC25-43A6-9291-A52B1247BFE1}"/>
              </a:ext>
            </a:extLst>
          </p:cNvPr>
          <p:cNvSpPr>
            <a:spLocks noGrp="1"/>
          </p:cNvSpPr>
          <p:nvPr>
            <p:ph type="body" sz="quarter" idx="23" hasCustomPrompt="1"/>
          </p:nvPr>
        </p:nvSpPr>
        <p:spPr>
          <a:xfrm>
            <a:off x="2225469" y="1778667"/>
            <a:ext cx="1606962" cy="1088141"/>
          </a:xfrm>
        </p:spPr>
        <p:txBody>
          <a:bodyPr>
            <a:normAutofit/>
          </a:bodyPr>
          <a:lstStyle>
            <a:lvl1pPr marL="0" indent="0">
              <a:lnSpc>
                <a:spcPct val="100000"/>
              </a:lnSpc>
              <a:spcBef>
                <a:spcPts val="0"/>
              </a:spcBef>
              <a:buNone/>
              <a:defRPr sz="1400"/>
            </a:lvl1pPr>
          </a:lstStyle>
          <a:p>
            <a:pPr lvl="0"/>
            <a:r>
              <a:rPr lang="en-US"/>
              <a:t>Name Surname </a:t>
            </a:r>
          </a:p>
          <a:p>
            <a:pPr lvl="0"/>
            <a:r>
              <a:rPr lang="en-US"/>
              <a:t>Role</a:t>
            </a:r>
          </a:p>
          <a:p>
            <a:pPr lvl="0"/>
            <a:r>
              <a:rPr lang="en-US"/>
              <a:t>LinkedIn logo (with hyperlink)</a:t>
            </a:r>
          </a:p>
          <a:p>
            <a:pPr lvl="0"/>
            <a:endParaRPr lang="en-US"/>
          </a:p>
        </p:txBody>
      </p:sp>
    </p:spTree>
    <p:extLst>
      <p:ext uri="{BB962C8B-B14F-4D97-AF65-F5344CB8AC3E}">
        <p14:creationId xmlns:p14="http://schemas.microsoft.com/office/powerpoint/2010/main" val="922694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E7DF8-59E0-41D4-AB81-6FD894F5680B}"/>
              </a:ext>
            </a:extLst>
          </p:cNvPr>
          <p:cNvSpPr>
            <a:spLocks noGrp="1"/>
          </p:cNvSpPr>
          <p:nvPr>
            <p:ph type="title"/>
          </p:nvPr>
        </p:nvSpPr>
        <p:spPr/>
        <p:txBody>
          <a:bodyPr/>
          <a:lstStyle/>
          <a:p>
            <a:r>
              <a:rPr lang="en-US"/>
              <a:t>Click to edit Master title style</a:t>
            </a:r>
            <a:endParaRPr lang="en-CH"/>
          </a:p>
        </p:txBody>
      </p:sp>
      <p:sp>
        <p:nvSpPr>
          <p:cNvPr id="3" name="Date Placeholder 2">
            <a:extLst>
              <a:ext uri="{FF2B5EF4-FFF2-40B4-BE49-F238E27FC236}">
                <a16:creationId xmlns:a16="http://schemas.microsoft.com/office/drawing/2014/main" id="{DF9C4A60-D8F6-46DA-B5AB-0E4CAE5BC63A}"/>
              </a:ext>
            </a:extLst>
          </p:cNvPr>
          <p:cNvSpPr>
            <a:spLocks noGrp="1"/>
          </p:cNvSpPr>
          <p:nvPr>
            <p:ph type="dt" sz="half" idx="10"/>
          </p:nvPr>
        </p:nvSpPr>
        <p:spPr/>
        <p:txBody>
          <a:bodyPr/>
          <a:lstStyle/>
          <a:p>
            <a:fld id="{C17419A9-4912-4D42-8F3D-1BD3BA7DCDCB}" type="datetime4">
              <a:rPr lang="en-US" smtClean="0"/>
              <a:pPr/>
              <a:t>July 14, 2022</a:t>
            </a:fld>
            <a:endParaRPr lang="en-US"/>
          </a:p>
        </p:txBody>
      </p:sp>
      <p:sp>
        <p:nvSpPr>
          <p:cNvPr id="4" name="Slide Number Placeholder 3">
            <a:extLst>
              <a:ext uri="{FF2B5EF4-FFF2-40B4-BE49-F238E27FC236}">
                <a16:creationId xmlns:a16="http://schemas.microsoft.com/office/drawing/2014/main" id="{CF5C09D4-9D56-43CC-8467-9570FFD12D6A}"/>
              </a:ext>
            </a:extLst>
          </p:cNvPr>
          <p:cNvSpPr>
            <a:spLocks noGrp="1"/>
          </p:cNvSpPr>
          <p:nvPr>
            <p:ph type="sldNum" sz="quarter" idx="11"/>
          </p:nvPr>
        </p:nvSpPr>
        <p:spPr/>
        <p:txBody>
          <a:bodyPr/>
          <a:lstStyle/>
          <a:p>
            <a:fld id="{89BE3C81-78D6-4C4B-AF0E-1C8704E0A56F}" type="slidenum">
              <a:rPr lang="en-US" smtClean="0"/>
              <a:pPr/>
              <a:t>‹N›</a:t>
            </a:fld>
            <a:endParaRPr lang="en-US"/>
          </a:p>
        </p:txBody>
      </p:sp>
      <p:sp>
        <p:nvSpPr>
          <p:cNvPr id="5" name="Footer Placeholder 4">
            <a:extLst>
              <a:ext uri="{FF2B5EF4-FFF2-40B4-BE49-F238E27FC236}">
                <a16:creationId xmlns:a16="http://schemas.microsoft.com/office/drawing/2014/main" id="{50CCC677-FC1B-444F-9C81-2F6CE62A279F}"/>
              </a:ext>
            </a:extLst>
          </p:cNvPr>
          <p:cNvSpPr>
            <a:spLocks noGrp="1"/>
          </p:cNvSpPr>
          <p:nvPr>
            <p:ph type="ftr" sz="quarter" idx="12"/>
          </p:nvPr>
        </p:nvSpPr>
        <p:spPr/>
        <p:txBody>
          <a:bodyPr/>
          <a:lstStyle/>
          <a:p>
            <a:r>
              <a:rPr lang="en-US"/>
              <a:t>Footer</a:t>
            </a:r>
          </a:p>
        </p:txBody>
      </p:sp>
      <p:pic>
        <p:nvPicPr>
          <p:cNvPr id="1030" name="Picture 6">
            <a:extLst>
              <a:ext uri="{FF2B5EF4-FFF2-40B4-BE49-F238E27FC236}">
                <a16:creationId xmlns:a16="http://schemas.microsoft.com/office/drawing/2014/main" id="{D21A080C-51FA-4DC2-B311-B0C8A1DEBD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F9C597F-5807-4C79-A97D-BDA19E4EBA6C}"/>
              </a:ext>
            </a:extLst>
          </p:cNvPr>
          <p:cNvSpPr/>
          <p:nvPr userDrawn="1"/>
        </p:nvSpPr>
        <p:spPr>
          <a:xfrm>
            <a:off x="2" y="1"/>
            <a:ext cx="9143998" cy="6857999"/>
          </a:xfrm>
          <a:prstGeom prst="rect">
            <a:avLst/>
          </a:prstGeom>
          <a:solidFill>
            <a:srgbClr val="000000">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spcBef>
                <a:spcPts val="0"/>
              </a:spcBef>
              <a:buNone/>
            </a:pPr>
            <a:endParaRPr lang="en-GB" sz="3600">
              <a:solidFill>
                <a:schemeClr val="bg1"/>
              </a:solidFill>
              <a:ea typeface="Roboto"/>
              <a:cs typeface="Roboto"/>
              <a:sym typeface="Roboto"/>
            </a:endParaRPr>
          </a:p>
        </p:txBody>
      </p:sp>
      <p:sp>
        <p:nvSpPr>
          <p:cNvPr id="13" name="TextBox 12">
            <a:extLst>
              <a:ext uri="{FF2B5EF4-FFF2-40B4-BE49-F238E27FC236}">
                <a16:creationId xmlns:a16="http://schemas.microsoft.com/office/drawing/2014/main" id="{92FC2C2C-C338-4065-AC74-E8C3A4857A25}"/>
              </a:ext>
            </a:extLst>
          </p:cNvPr>
          <p:cNvSpPr txBox="1"/>
          <p:nvPr userDrawn="1"/>
        </p:nvSpPr>
        <p:spPr>
          <a:xfrm>
            <a:off x="5870296" y="5565272"/>
            <a:ext cx="3121304" cy="369332"/>
          </a:xfrm>
          <a:prstGeom prst="rect">
            <a:avLst/>
          </a:prstGeom>
          <a:noFill/>
        </p:spPr>
        <p:txBody>
          <a:bodyPr wrap="none" rtlCol="0">
            <a:spAutoFit/>
          </a:bodyPr>
          <a:lstStyle/>
          <a:p>
            <a:r>
              <a:rPr lang="en-US" b="1">
                <a:solidFill>
                  <a:schemeClr val="accent1"/>
                </a:solidFill>
                <a:latin typeface="Arial" panose="020B0604020202020204" pitchFamily="34" charset="0"/>
                <a:cs typeface="Arial" panose="020B0604020202020204" pitchFamily="34" charset="0"/>
              </a:rPr>
              <a:t>www.bsfintechsociety.com</a:t>
            </a:r>
            <a:endParaRPr lang="en-CH" b="1">
              <a:solidFill>
                <a:schemeClr val="accent1"/>
              </a:solidFill>
              <a:latin typeface="Arial" panose="020B0604020202020204" pitchFamily="34" charset="0"/>
              <a:cs typeface="Arial" panose="020B0604020202020204" pitchFamily="34" charset="0"/>
            </a:endParaRPr>
          </a:p>
        </p:txBody>
      </p:sp>
      <p:sp>
        <p:nvSpPr>
          <p:cNvPr id="17" name="Google Shape;25;p9">
            <a:extLst>
              <a:ext uri="{FF2B5EF4-FFF2-40B4-BE49-F238E27FC236}">
                <a16:creationId xmlns:a16="http://schemas.microsoft.com/office/drawing/2014/main" id="{8AEF8136-3031-44FB-91D9-BC21959EEB44}"/>
              </a:ext>
            </a:extLst>
          </p:cNvPr>
          <p:cNvSpPr txBox="1"/>
          <p:nvPr userDrawn="1"/>
        </p:nvSpPr>
        <p:spPr>
          <a:xfrm>
            <a:off x="155448" y="6075186"/>
            <a:ext cx="8836152" cy="64629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600" b="0" i="0" u="none" strike="noStrike" cap="none">
                <a:solidFill>
                  <a:schemeClr val="accent1"/>
                </a:solidFill>
                <a:latin typeface="Arial"/>
                <a:ea typeface="Arial"/>
                <a:cs typeface="Arial"/>
                <a:sym typeface="Arial"/>
              </a:rPr>
              <a:t>Following presentation may have included forward-looking statements. These statements are not historical facts, but instead represent only our belief regarding future events, many of which, by their nature, are inherently uncertain and outside of our control. It is possible that the Firm’s actual results and financial condition may differ, possibly materially, from the anticipated results and financial condition indicated in these forward-looking statements. These materials are based on information provided by the internet or otherwise reviewed by us. We have assumed that such estimates and forecasts have been reasonably prepared on bases reflecting the best currently available estimates and judgments. These materials are not intended to provide the sole basis for evaluating and should not be considered a recommendation with respect to any transaction or other matter. Prior to entering any transaction you should determine, without reliance on us, the economic risks and merits as well as the legal, tax and accounting characterizations and consequences of any such transaction. These materials do not constitute an offer or solicitation to sell or purchase any securities and are not a commitment by us to provide or arrange any financing for any transaction or to purchase any security in connection therewith. We assume no obligation to update or otherwise revise these materials. </a:t>
            </a:r>
            <a:endParaRPr sz="1100">
              <a:solidFill>
                <a:schemeClr val="accent1"/>
              </a:solidFill>
            </a:endParaRPr>
          </a:p>
        </p:txBody>
      </p:sp>
      <p:pic>
        <p:nvPicPr>
          <p:cNvPr id="14" name="Picture 13" descr="Transparent Background Social Media Icons Vector , Transparent Cartoon -  Jing.fm">
            <a:hlinkClick r:id="rId3"/>
            <a:extLst>
              <a:ext uri="{FF2B5EF4-FFF2-40B4-BE49-F238E27FC236}">
                <a16:creationId xmlns:a16="http://schemas.microsoft.com/office/drawing/2014/main" id="{DEB5736D-AC8C-452D-91F3-FA4C3376CEFB}"/>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77420" b="73778"/>
          <a:stretch/>
        </p:blipFill>
        <p:spPr bwMode="auto">
          <a:xfrm>
            <a:off x="1024648" y="1110013"/>
            <a:ext cx="550545" cy="5571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Transparent Background Social Media Icons Vector , Transparent Cartoon -  Jing.fm">
            <a:hlinkClick r:id="rId5"/>
            <a:extLst>
              <a:ext uri="{FF2B5EF4-FFF2-40B4-BE49-F238E27FC236}">
                <a16:creationId xmlns:a16="http://schemas.microsoft.com/office/drawing/2014/main" id="{754D06E1-3F0F-47FC-9064-4B9F6FC488A9}"/>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38680" t="73778" r="38564"/>
          <a:stretch/>
        </p:blipFill>
        <p:spPr bwMode="auto">
          <a:xfrm>
            <a:off x="1020374" y="1742473"/>
            <a:ext cx="554819" cy="5571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Transparent Background Social Media Icons Vector , Transparent Cartoon -  Jing.fm">
            <a:hlinkClick r:id="rId6"/>
            <a:extLst>
              <a:ext uri="{FF2B5EF4-FFF2-40B4-BE49-F238E27FC236}">
                <a16:creationId xmlns:a16="http://schemas.microsoft.com/office/drawing/2014/main" id="{31550D9E-16A1-40E1-B303-96D707EAA39E}"/>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38680" t="73778" r="38564"/>
          <a:stretch/>
        </p:blipFill>
        <p:spPr bwMode="auto">
          <a:xfrm>
            <a:off x="1020374" y="2381632"/>
            <a:ext cx="554819" cy="55718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A56D9985-0664-4E03-A190-27D01361C07D}"/>
              </a:ext>
            </a:extLst>
          </p:cNvPr>
          <p:cNvSpPr/>
          <p:nvPr userDrawn="1"/>
        </p:nvSpPr>
        <p:spPr>
          <a:xfrm>
            <a:off x="1153003" y="2523992"/>
            <a:ext cx="289560" cy="28956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pic>
        <p:nvPicPr>
          <p:cNvPr id="19" name="Picture 18" descr="Website Logo PNG, Web Site Logos Free Download - Free Transparent PNG Logos">
            <a:hlinkClick r:id="rId7"/>
            <a:extLst>
              <a:ext uri="{FF2B5EF4-FFF2-40B4-BE49-F238E27FC236}">
                <a16:creationId xmlns:a16="http://schemas.microsoft.com/office/drawing/2014/main" id="{C2F5B890-B370-4FA5-8933-0CD1EC031E26}"/>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53003" y="2515442"/>
            <a:ext cx="289560" cy="2895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Transparent Background Social Media Icons Vector , Transparent Cartoon -  Jing.fm">
            <a:hlinkClick r:id="rId9"/>
            <a:extLst>
              <a:ext uri="{FF2B5EF4-FFF2-40B4-BE49-F238E27FC236}">
                <a16:creationId xmlns:a16="http://schemas.microsoft.com/office/drawing/2014/main" id="{9A48C3F2-8C8D-4048-81C2-82C977E780E9}"/>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38680" t="73778" r="38564"/>
          <a:stretch/>
        </p:blipFill>
        <p:spPr bwMode="auto">
          <a:xfrm>
            <a:off x="1020374" y="3012134"/>
            <a:ext cx="554819" cy="55718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CA03CCF5-A3AA-4CEF-9144-4D9CAF03D220}"/>
              </a:ext>
            </a:extLst>
          </p:cNvPr>
          <p:cNvSpPr/>
          <p:nvPr userDrawn="1"/>
        </p:nvSpPr>
        <p:spPr>
          <a:xfrm>
            <a:off x="1153003" y="3144082"/>
            <a:ext cx="268092" cy="26809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pic>
        <p:nvPicPr>
          <p:cNvPr id="22" name="Picture 21" descr="Download Mail Icon Vector Png - Email Png PNG Image with No Background -  PNGkey.com">
            <a:hlinkClick r:id="rId9"/>
            <a:extLst>
              <a:ext uri="{FF2B5EF4-FFF2-40B4-BE49-F238E27FC236}">
                <a16:creationId xmlns:a16="http://schemas.microsoft.com/office/drawing/2014/main" id="{BAAA7C6E-5319-4F24-9C85-5B8F902DFFE9}"/>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153734" y="3156678"/>
            <a:ext cx="288829" cy="26809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2D6BF818-1D85-4FBA-9AA2-F626DAA80DF6}"/>
              </a:ext>
            </a:extLst>
          </p:cNvPr>
          <p:cNvSpPr/>
          <p:nvPr userDrawn="1"/>
        </p:nvSpPr>
        <p:spPr>
          <a:xfrm>
            <a:off x="1645753" y="1218232"/>
            <a:ext cx="4839101" cy="340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200" b="1">
                <a:solidFill>
                  <a:schemeClr val="bg2"/>
                </a:solidFill>
                <a:latin typeface="Arial" panose="020B0604020202020204" pitchFamily="34" charset="0"/>
                <a:cs typeface="Arial" panose="020B0604020202020204" pitchFamily="34" charset="0"/>
              </a:rPr>
              <a:t>Instagram.com/bocconistudentsfintechsociety</a:t>
            </a:r>
          </a:p>
        </p:txBody>
      </p:sp>
      <p:sp>
        <p:nvSpPr>
          <p:cNvPr id="24" name="Rectangle 23">
            <a:extLst>
              <a:ext uri="{FF2B5EF4-FFF2-40B4-BE49-F238E27FC236}">
                <a16:creationId xmlns:a16="http://schemas.microsoft.com/office/drawing/2014/main" id="{2ABDC6B6-2430-44CA-825E-8B74A2C8AA3C}"/>
              </a:ext>
            </a:extLst>
          </p:cNvPr>
          <p:cNvSpPr/>
          <p:nvPr userDrawn="1"/>
        </p:nvSpPr>
        <p:spPr>
          <a:xfrm>
            <a:off x="1645753" y="1852272"/>
            <a:ext cx="4494196" cy="340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200" b="1">
                <a:solidFill>
                  <a:schemeClr val="bg2"/>
                </a:solidFill>
                <a:latin typeface="Arial" panose="020B0604020202020204" pitchFamily="34" charset="0"/>
                <a:cs typeface="Arial" panose="020B0604020202020204" pitchFamily="34" charset="0"/>
              </a:rPr>
              <a:t>LinkedIn.com/company/bsfintechsociety</a:t>
            </a:r>
          </a:p>
        </p:txBody>
      </p:sp>
      <p:sp>
        <p:nvSpPr>
          <p:cNvPr id="25" name="Rectangle 24">
            <a:extLst>
              <a:ext uri="{FF2B5EF4-FFF2-40B4-BE49-F238E27FC236}">
                <a16:creationId xmlns:a16="http://schemas.microsoft.com/office/drawing/2014/main" id="{C24FA779-E778-4EDC-B48C-912EAFD87343}"/>
              </a:ext>
            </a:extLst>
          </p:cNvPr>
          <p:cNvSpPr/>
          <p:nvPr userDrawn="1"/>
        </p:nvSpPr>
        <p:spPr>
          <a:xfrm>
            <a:off x="1645753" y="2486312"/>
            <a:ext cx="1949664" cy="340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200" b="1">
                <a:solidFill>
                  <a:schemeClr val="bg2"/>
                </a:solidFill>
                <a:latin typeface="Arial" panose="020B0604020202020204" pitchFamily="34" charset="0"/>
                <a:cs typeface="Arial" panose="020B0604020202020204" pitchFamily="34" charset="0"/>
              </a:rPr>
              <a:t>Bsfintechsociety.com</a:t>
            </a:r>
          </a:p>
        </p:txBody>
      </p:sp>
      <p:sp>
        <p:nvSpPr>
          <p:cNvPr id="26" name="Rectangle 25">
            <a:extLst>
              <a:ext uri="{FF2B5EF4-FFF2-40B4-BE49-F238E27FC236}">
                <a16:creationId xmlns:a16="http://schemas.microsoft.com/office/drawing/2014/main" id="{98C4EE85-C7DF-4058-AE6B-B56D834C51E9}"/>
              </a:ext>
            </a:extLst>
          </p:cNvPr>
          <p:cNvSpPr/>
          <p:nvPr userDrawn="1"/>
        </p:nvSpPr>
        <p:spPr>
          <a:xfrm>
            <a:off x="1645753" y="3120353"/>
            <a:ext cx="3435417" cy="340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200" b="1">
                <a:solidFill>
                  <a:schemeClr val="bg2"/>
                </a:solidFill>
                <a:latin typeface="Arial" panose="020B0604020202020204" pitchFamily="34" charset="0"/>
                <a:cs typeface="Arial" panose="020B0604020202020204" pitchFamily="34" charset="0"/>
              </a:rPr>
              <a:t>As.bsfintechsociety@unibocconi.it</a:t>
            </a:r>
          </a:p>
        </p:txBody>
      </p:sp>
      <p:pic>
        <p:nvPicPr>
          <p:cNvPr id="29" name="Immagine 28">
            <a:extLst>
              <a:ext uri="{FF2B5EF4-FFF2-40B4-BE49-F238E27FC236}">
                <a16:creationId xmlns:a16="http://schemas.microsoft.com/office/drawing/2014/main" id="{C5E9D368-4597-BD46-8E02-7A6623DA647D}"/>
              </a:ext>
            </a:extLst>
          </p:cNvPr>
          <p:cNvPicPr>
            <a:picLocks noChangeAspect="1"/>
          </p:cNvPicPr>
          <p:nvPr userDrawn="1"/>
        </p:nvPicPr>
        <p:blipFill>
          <a:blip r:embed="rId11"/>
          <a:stretch>
            <a:fillRect/>
          </a:stretch>
        </p:blipFill>
        <p:spPr>
          <a:xfrm>
            <a:off x="7891065" y="301881"/>
            <a:ext cx="838001" cy="622515"/>
          </a:xfrm>
          <a:prstGeom prst="rect">
            <a:avLst/>
          </a:prstGeom>
        </p:spPr>
      </p:pic>
    </p:spTree>
    <p:extLst>
      <p:ext uri="{BB962C8B-B14F-4D97-AF65-F5344CB8AC3E}">
        <p14:creationId xmlns:p14="http://schemas.microsoft.com/office/powerpoint/2010/main" val="2131215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49" name="Picture 8" descr="Picture 8"/>
          <p:cNvPicPr>
            <a:picLocks noChangeAspect="1"/>
          </p:cNvPicPr>
          <p:nvPr/>
        </p:nvPicPr>
        <p:blipFill>
          <a:blip r:embed="rId2"/>
          <a:stretch>
            <a:fillRect/>
          </a:stretch>
        </p:blipFill>
        <p:spPr>
          <a:xfrm>
            <a:off x="8141817" y="553942"/>
            <a:ext cx="317602" cy="367253"/>
          </a:xfrm>
          <a:prstGeom prst="rect">
            <a:avLst/>
          </a:prstGeom>
          <a:ln w="12700">
            <a:miter lim="400000"/>
          </a:ln>
        </p:spPr>
      </p:pic>
      <p:sp>
        <p:nvSpPr>
          <p:cNvPr id="50" name="Gerade Verbindung 16"/>
          <p:cNvSpPr/>
          <p:nvPr/>
        </p:nvSpPr>
        <p:spPr>
          <a:xfrm>
            <a:off x="357680" y="5724695"/>
            <a:ext cx="8428640" cy="1"/>
          </a:xfrm>
          <a:prstGeom prst="line">
            <a:avLst/>
          </a:prstGeom>
          <a:ln w="12700">
            <a:solidFill>
              <a:srgbClr val="002554"/>
            </a:solidFill>
            <a:miter/>
          </a:ln>
        </p:spPr>
        <p:txBody>
          <a:bodyPr lIns="45719" rIns="45719"/>
          <a:lstStyle/>
          <a:p>
            <a:pPr>
              <a:defRPr>
                <a:solidFill>
                  <a:srgbClr val="000000"/>
                </a:solidFill>
              </a:defRPr>
            </a:pPr>
            <a:endParaRPr/>
          </a:p>
        </p:txBody>
      </p:sp>
      <p:sp>
        <p:nvSpPr>
          <p:cNvPr id="51" name="TextBox 7"/>
          <p:cNvSpPr txBox="1"/>
          <p:nvPr/>
        </p:nvSpPr>
        <p:spPr>
          <a:xfrm rot="16200000">
            <a:off x="7837352" y="4503025"/>
            <a:ext cx="2124917" cy="2269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pPr>
              <a:defRPr sz="1000" i="1">
                <a:solidFill>
                  <a:srgbClr val="202122"/>
                </a:solidFill>
                <a:latin typeface="Arial"/>
                <a:ea typeface="Arial"/>
                <a:cs typeface="Arial"/>
                <a:sym typeface="Arial"/>
              </a:defRPr>
            </a:pPr>
            <a:r>
              <a:t>© </a:t>
            </a:r>
            <a:r>
              <a:rPr i="0">
                <a:solidFill>
                  <a:srgbClr val="000000"/>
                </a:solidFill>
              </a:rPr>
              <a:t>Bocconi Students Fintech Society</a:t>
            </a:r>
          </a:p>
        </p:txBody>
      </p:sp>
      <p:sp>
        <p:nvSpPr>
          <p:cNvPr id="52" name="Gerade Verbindung 16"/>
          <p:cNvSpPr/>
          <p:nvPr/>
        </p:nvSpPr>
        <p:spPr>
          <a:xfrm>
            <a:off x="357680" y="1196812"/>
            <a:ext cx="8428640" cy="1"/>
          </a:xfrm>
          <a:prstGeom prst="line">
            <a:avLst/>
          </a:prstGeom>
          <a:ln w="12700">
            <a:solidFill>
              <a:srgbClr val="002554"/>
            </a:solidFill>
            <a:miter/>
          </a:ln>
        </p:spPr>
        <p:txBody>
          <a:bodyPr lIns="45719" rIns="45719"/>
          <a:lstStyle/>
          <a:p>
            <a:pPr>
              <a:defRPr>
                <a:solidFill>
                  <a:srgbClr val="000000"/>
                </a:solidFill>
              </a:defRPr>
            </a:pPr>
            <a:endParaRPr/>
          </a:p>
        </p:txBody>
      </p:sp>
      <p:sp>
        <p:nvSpPr>
          <p:cNvPr id="53" name="Title Text"/>
          <p:cNvSpPr txBox="1">
            <a:spLocks noGrp="1"/>
          </p:cNvSpPr>
          <p:nvPr>
            <p:ph type="title"/>
          </p:nvPr>
        </p:nvSpPr>
        <p:spPr>
          <a:xfrm>
            <a:off x="356694" y="365125"/>
            <a:ext cx="8429626" cy="744888"/>
          </a:xfrm>
          <a:prstGeom prst="rect">
            <a:avLst/>
          </a:prstGeom>
        </p:spPr>
        <p:txBody>
          <a:bodyPr/>
          <a:lstStyle/>
          <a:p>
            <a:r>
              <a:t>Title Text</a:t>
            </a:r>
          </a:p>
        </p:txBody>
      </p:sp>
      <p:sp>
        <p:nvSpPr>
          <p:cNvPr id="54" name="Body Level One…"/>
          <p:cNvSpPr txBox="1">
            <a:spLocks noGrp="1"/>
          </p:cNvSpPr>
          <p:nvPr>
            <p:ph type="body" sz="quarter" idx="1"/>
          </p:nvPr>
        </p:nvSpPr>
        <p:spPr>
          <a:xfrm>
            <a:off x="356694" y="1412834"/>
            <a:ext cx="8429626" cy="425451"/>
          </a:xfrm>
          <a:prstGeom prst="rect">
            <a:avLst/>
          </a:prstGeom>
        </p:spPr>
        <p:txBody>
          <a:bodyPr/>
          <a:lstStyle>
            <a:lvl1pPr marL="0" indent="0">
              <a:buSzTx/>
              <a:buFontTx/>
              <a:buNone/>
              <a:defRPr sz="1400" b="1"/>
            </a:lvl1pPr>
            <a:lvl2pPr marL="617219" indent="-160019">
              <a:buFontTx/>
              <a:defRPr sz="1400" b="1"/>
            </a:lvl2pPr>
            <a:lvl3pPr marL="1092200" indent="-177800">
              <a:buFontTx/>
              <a:defRPr sz="1400" b="1"/>
            </a:lvl3pPr>
            <a:lvl4pPr marL="1549400" indent="-177800">
              <a:buFontTx/>
              <a:defRPr sz="1400" b="1"/>
            </a:lvl4pPr>
            <a:lvl5pPr marL="2006600" indent="-177800">
              <a:buFontTx/>
              <a:defRPr sz="1400" b="1"/>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56" name="Text Placeholder 9"/>
          <p:cNvSpPr>
            <a:spLocks noGrp="1"/>
          </p:cNvSpPr>
          <p:nvPr>
            <p:ph type="body" sz="quarter" idx="13"/>
          </p:nvPr>
        </p:nvSpPr>
        <p:spPr>
          <a:xfrm>
            <a:off x="357188" y="5843587"/>
            <a:ext cx="8429626" cy="425451"/>
          </a:xfrm>
          <a:prstGeom prst="rect">
            <a:avLst/>
          </a:prstGeom>
        </p:spPr>
        <p:txBody>
          <a:bodyPr/>
          <a:lstStyle/>
          <a:p>
            <a:pPr marL="0" indent="0">
              <a:buSzTx/>
              <a:buFontTx/>
              <a:buNone/>
              <a:defRPr sz="1000"/>
            </a:pPr>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63" name="Picture 8" descr="Picture 8"/>
          <p:cNvPicPr>
            <a:picLocks noChangeAspect="1"/>
          </p:cNvPicPr>
          <p:nvPr/>
        </p:nvPicPr>
        <p:blipFill>
          <a:blip r:embed="rId2"/>
          <a:stretch>
            <a:fillRect/>
          </a:stretch>
        </p:blipFill>
        <p:spPr>
          <a:xfrm>
            <a:off x="8141817" y="553942"/>
            <a:ext cx="317602" cy="367253"/>
          </a:xfrm>
          <a:prstGeom prst="rect">
            <a:avLst/>
          </a:prstGeom>
          <a:ln w="12700">
            <a:miter lim="400000"/>
          </a:ln>
        </p:spPr>
      </p:pic>
      <p:sp>
        <p:nvSpPr>
          <p:cNvPr id="64" name="Gerade Verbindung 16"/>
          <p:cNvSpPr/>
          <p:nvPr/>
        </p:nvSpPr>
        <p:spPr>
          <a:xfrm>
            <a:off x="357680" y="5724695"/>
            <a:ext cx="8428640" cy="1"/>
          </a:xfrm>
          <a:prstGeom prst="line">
            <a:avLst/>
          </a:prstGeom>
          <a:ln w="12700">
            <a:solidFill>
              <a:srgbClr val="002554"/>
            </a:solidFill>
            <a:miter/>
          </a:ln>
        </p:spPr>
        <p:txBody>
          <a:bodyPr lIns="45719" rIns="45719"/>
          <a:lstStyle/>
          <a:p>
            <a:pPr>
              <a:defRPr>
                <a:solidFill>
                  <a:srgbClr val="000000"/>
                </a:solidFill>
              </a:defRPr>
            </a:pPr>
            <a:endParaRPr/>
          </a:p>
        </p:txBody>
      </p:sp>
      <p:sp>
        <p:nvSpPr>
          <p:cNvPr id="65" name="TextBox 7"/>
          <p:cNvSpPr txBox="1"/>
          <p:nvPr/>
        </p:nvSpPr>
        <p:spPr>
          <a:xfrm rot="16200000">
            <a:off x="7837352" y="4503025"/>
            <a:ext cx="2124917" cy="2269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pPr>
              <a:defRPr sz="1000" i="1">
                <a:solidFill>
                  <a:srgbClr val="202122"/>
                </a:solidFill>
                <a:latin typeface="Arial"/>
                <a:ea typeface="Arial"/>
                <a:cs typeface="Arial"/>
                <a:sym typeface="Arial"/>
              </a:defRPr>
            </a:pPr>
            <a:r>
              <a:t>© </a:t>
            </a:r>
            <a:r>
              <a:rPr i="0">
                <a:solidFill>
                  <a:srgbClr val="000000"/>
                </a:solidFill>
              </a:rPr>
              <a:t>Bocconi Students Fintech Society</a:t>
            </a:r>
          </a:p>
        </p:txBody>
      </p:sp>
      <p:sp>
        <p:nvSpPr>
          <p:cNvPr id="66" name="Gerade Verbindung 16"/>
          <p:cNvSpPr/>
          <p:nvPr/>
        </p:nvSpPr>
        <p:spPr>
          <a:xfrm>
            <a:off x="357680" y="1196812"/>
            <a:ext cx="8428640" cy="1"/>
          </a:xfrm>
          <a:prstGeom prst="line">
            <a:avLst/>
          </a:prstGeom>
          <a:ln w="12700">
            <a:solidFill>
              <a:srgbClr val="002554"/>
            </a:solidFill>
            <a:miter/>
          </a:ln>
        </p:spPr>
        <p:txBody>
          <a:bodyPr lIns="45719" rIns="45719"/>
          <a:lstStyle/>
          <a:p>
            <a:pPr>
              <a:defRPr>
                <a:solidFill>
                  <a:srgbClr val="000000"/>
                </a:solidFill>
              </a:defRPr>
            </a:pPr>
            <a:endParaRPr/>
          </a:p>
        </p:txBody>
      </p:sp>
      <p:sp>
        <p:nvSpPr>
          <p:cNvPr id="67" name="Title Text"/>
          <p:cNvSpPr txBox="1">
            <a:spLocks noGrp="1"/>
          </p:cNvSpPr>
          <p:nvPr>
            <p:ph type="title"/>
          </p:nvPr>
        </p:nvSpPr>
        <p:spPr>
          <a:xfrm>
            <a:off x="357186" y="365125"/>
            <a:ext cx="8429133" cy="744888"/>
          </a:xfrm>
          <a:prstGeom prst="rect">
            <a:avLst/>
          </a:prstGeom>
        </p:spPr>
        <p:txBody>
          <a:bodyPr/>
          <a:lstStyle/>
          <a:p>
            <a:r>
              <a:t>Title Text</a:t>
            </a:r>
          </a:p>
        </p:txBody>
      </p:sp>
      <p:sp>
        <p:nvSpPr>
          <p:cNvPr id="68" name="Body Level One…"/>
          <p:cNvSpPr txBox="1">
            <a:spLocks noGrp="1"/>
          </p:cNvSpPr>
          <p:nvPr>
            <p:ph type="body" sz="half" idx="1"/>
          </p:nvPr>
        </p:nvSpPr>
        <p:spPr>
          <a:xfrm>
            <a:off x="357188" y="1415721"/>
            <a:ext cx="4157663" cy="406542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9"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70" name="Text Placeholder 9"/>
          <p:cNvSpPr>
            <a:spLocks noGrp="1"/>
          </p:cNvSpPr>
          <p:nvPr>
            <p:ph type="body" sz="quarter" idx="13"/>
          </p:nvPr>
        </p:nvSpPr>
        <p:spPr>
          <a:xfrm>
            <a:off x="357188" y="5843587"/>
            <a:ext cx="8429626" cy="425451"/>
          </a:xfrm>
          <a:prstGeom prst="rect">
            <a:avLst/>
          </a:prstGeom>
        </p:spPr>
        <p:txBody>
          <a:bodyPr/>
          <a:lstStyle/>
          <a:p>
            <a:pPr marL="0" indent="0">
              <a:buSzTx/>
              <a:buFontTx/>
              <a:buNone/>
              <a:defRPr sz="1000"/>
            </a:pPr>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77" name="Picture 8" descr="Picture 8"/>
          <p:cNvPicPr>
            <a:picLocks noChangeAspect="1"/>
          </p:cNvPicPr>
          <p:nvPr/>
        </p:nvPicPr>
        <p:blipFill>
          <a:blip r:embed="rId2"/>
          <a:stretch>
            <a:fillRect/>
          </a:stretch>
        </p:blipFill>
        <p:spPr>
          <a:xfrm>
            <a:off x="8141817" y="553942"/>
            <a:ext cx="317602" cy="367253"/>
          </a:xfrm>
          <a:prstGeom prst="rect">
            <a:avLst/>
          </a:prstGeom>
          <a:ln w="12700">
            <a:miter lim="400000"/>
          </a:ln>
        </p:spPr>
      </p:pic>
      <p:sp>
        <p:nvSpPr>
          <p:cNvPr id="78" name="Gerade Verbindung 16"/>
          <p:cNvSpPr/>
          <p:nvPr/>
        </p:nvSpPr>
        <p:spPr>
          <a:xfrm>
            <a:off x="357680" y="5724695"/>
            <a:ext cx="8428640" cy="1"/>
          </a:xfrm>
          <a:prstGeom prst="line">
            <a:avLst/>
          </a:prstGeom>
          <a:ln w="12700">
            <a:solidFill>
              <a:srgbClr val="002554"/>
            </a:solidFill>
            <a:miter/>
          </a:ln>
        </p:spPr>
        <p:txBody>
          <a:bodyPr lIns="45719" rIns="45719"/>
          <a:lstStyle/>
          <a:p>
            <a:pPr>
              <a:defRPr>
                <a:solidFill>
                  <a:srgbClr val="000000"/>
                </a:solidFill>
              </a:defRPr>
            </a:pPr>
            <a:endParaRPr/>
          </a:p>
        </p:txBody>
      </p:sp>
      <p:sp>
        <p:nvSpPr>
          <p:cNvPr id="79" name="TextBox 7"/>
          <p:cNvSpPr txBox="1"/>
          <p:nvPr/>
        </p:nvSpPr>
        <p:spPr>
          <a:xfrm rot="16200000">
            <a:off x="7837352" y="4503025"/>
            <a:ext cx="2124917" cy="2269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pPr>
              <a:defRPr sz="1000" i="1">
                <a:solidFill>
                  <a:srgbClr val="202122"/>
                </a:solidFill>
                <a:latin typeface="Arial"/>
                <a:ea typeface="Arial"/>
                <a:cs typeface="Arial"/>
                <a:sym typeface="Arial"/>
              </a:defRPr>
            </a:pPr>
            <a:r>
              <a:t>© </a:t>
            </a:r>
            <a:r>
              <a:rPr i="0">
                <a:solidFill>
                  <a:srgbClr val="000000"/>
                </a:solidFill>
              </a:rPr>
              <a:t>Bocconi Students Fintech Society</a:t>
            </a:r>
          </a:p>
        </p:txBody>
      </p:sp>
      <p:sp>
        <p:nvSpPr>
          <p:cNvPr id="80" name="Gerade Verbindung 16"/>
          <p:cNvSpPr/>
          <p:nvPr/>
        </p:nvSpPr>
        <p:spPr>
          <a:xfrm>
            <a:off x="357680" y="1196812"/>
            <a:ext cx="8428640" cy="1"/>
          </a:xfrm>
          <a:prstGeom prst="line">
            <a:avLst/>
          </a:prstGeom>
          <a:ln w="12700">
            <a:solidFill>
              <a:srgbClr val="002554"/>
            </a:solidFill>
            <a:miter/>
          </a:ln>
        </p:spPr>
        <p:txBody>
          <a:bodyPr lIns="45719" rIns="45719"/>
          <a:lstStyle/>
          <a:p>
            <a:pPr>
              <a:defRPr>
                <a:solidFill>
                  <a:srgbClr val="000000"/>
                </a:solidFill>
              </a:defRPr>
            </a:pPr>
            <a:endParaRPr/>
          </a:p>
        </p:txBody>
      </p:sp>
      <p:sp>
        <p:nvSpPr>
          <p:cNvPr id="81" name="Title Text"/>
          <p:cNvSpPr txBox="1">
            <a:spLocks noGrp="1"/>
          </p:cNvSpPr>
          <p:nvPr>
            <p:ph type="title"/>
          </p:nvPr>
        </p:nvSpPr>
        <p:spPr>
          <a:xfrm>
            <a:off x="357188" y="365125"/>
            <a:ext cx="8429133" cy="744888"/>
          </a:xfrm>
          <a:prstGeom prst="rect">
            <a:avLst/>
          </a:prstGeom>
        </p:spPr>
        <p:txBody>
          <a:bodyPr/>
          <a:lstStyle/>
          <a:p>
            <a:r>
              <a:t>Title Text</a:t>
            </a: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83" name="Body Level One…"/>
          <p:cNvSpPr txBox="1">
            <a:spLocks noGrp="1"/>
          </p:cNvSpPr>
          <p:nvPr>
            <p:ph type="body" sz="quarter" idx="1"/>
          </p:nvPr>
        </p:nvSpPr>
        <p:spPr>
          <a:xfrm>
            <a:off x="357188" y="5843587"/>
            <a:ext cx="8429626" cy="425451"/>
          </a:xfrm>
          <a:prstGeom prst="rect">
            <a:avLst/>
          </a:prstGeom>
        </p:spPr>
        <p:txBody>
          <a:bodyPr/>
          <a:lstStyle>
            <a:lvl1pPr marL="0" indent="0">
              <a:buSzTx/>
              <a:buFontTx/>
              <a:buNone/>
              <a:defRPr sz="1000"/>
            </a:lvl1pPr>
            <a:lvl2pPr marL="571500" indent="-114300">
              <a:buFontTx/>
              <a:defRPr sz="1000"/>
            </a:lvl2pPr>
            <a:lvl3pPr marL="1041400" indent="-127000">
              <a:buFontTx/>
              <a:defRPr sz="1000"/>
            </a:lvl3pPr>
            <a:lvl4pPr marL="1498600" indent="-127000">
              <a:buFontTx/>
              <a:defRPr sz="1000"/>
            </a:lvl4pPr>
            <a:lvl5pPr marL="1955800" indent="-127000">
              <a:buFontTx/>
              <a:defRPr sz="1000"/>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90" name="Picture 8" descr="Picture 8"/>
          <p:cNvPicPr>
            <a:picLocks noChangeAspect="1"/>
          </p:cNvPicPr>
          <p:nvPr/>
        </p:nvPicPr>
        <p:blipFill>
          <a:blip r:embed="rId2"/>
          <a:stretch>
            <a:fillRect/>
          </a:stretch>
        </p:blipFill>
        <p:spPr>
          <a:xfrm>
            <a:off x="8141817" y="553942"/>
            <a:ext cx="317602" cy="367253"/>
          </a:xfrm>
          <a:prstGeom prst="rect">
            <a:avLst/>
          </a:prstGeom>
          <a:ln w="12700">
            <a:miter lim="400000"/>
          </a:ln>
        </p:spPr>
      </p:pic>
      <p:sp>
        <p:nvSpPr>
          <p:cNvPr id="91" name="Gerade Verbindung 16"/>
          <p:cNvSpPr/>
          <p:nvPr/>
        </p:nvSpPr>
        <p:spPr>
          <a:xfrm>
            <a:off x="357680" y="5724695"/>
            <a:ext cx="8428640" cy="1"/>
          </a:xfrm>
          <a:prstGeom prst="line">
            <a:avLst/>
          </a:prstGeom>
          <a:ln w="12700">
            <a:solidFill>
              <a:srgbClr val="002554"/>
            </a:solidFill>
            <a:miter/>
          </a:ln>
        </p:spPr>
        <p:txBody>
          <a:bodyPr lIns="45719" rIns="45719"/>
          <a:lstStyle/>
          <a:p>
            <a:pPr>
              <a:defRPr>
                <a:solidFill>
                  <a:srgbClr val="000000"/>
                </a:solidFill>
              </a:defRPr>
            </a:pPr>
            <a:endParaRPr/>
          </a:p>
        </p:txBody>
      </p:sp>
      <p:sp>
        <p:nvSpPr>
          <p:cNvPr id="92" name="TextBox 7"/>
          <p:cNvSpPr txBox="1"/>
          <p:nvPr/>
        </p:nvSpPr>
        <p:spPr>
          <a:xfrm rot="16200000">
            <a:off x="7837352" y="4503025"/>
            <a:ext cx="2124917" cy="2269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pPr>
              <a:defRPr sz="1000" i="1">
                <a:solidFill>
                  <a:srgbClr val="202122"/>
                </a:solidFill>
                <a:latin typeface="Arial"/>
                <a:ea typeface="Arial"/>
                <a:cs typeface="Arial"/>
                <a:sym typeface="Arial"/>
              </a:defRPr>
            </a:pPr>
            <a:r>
              <a:t>© </a:t>
            </a:r>
            <a:r>
              <a:rPr i="0">
                <a:solidFill>
                  <a:srgbClr val="000000"/>
                </a:solidFill>
              </a:rPr>
              <a:t>Bocconi Students Fintech Society</a:t>
            </a:r>
          </a:p>
        </p:txBody>
      </p:sp>
      <p:sp>
        <p:nvSpPr>
          <p:cNvPr id="93" name="Gerade Verbindung 16"/>
          <p:cNvSpPr/>
          <p:nvPr/>
        </p:nvSpPr>
        <p:spPr>
          <a:xfrm>
            <a:off x="357680" y="1196812"/>
            <a:ext cx="8428640" cy="1"/>
          </a:xfrm>
          <a:prstGeom prst="line">
            <a:avLst/>
          </a:prstGeom>
          <a:ln w="12700">
            <a:solidFill>
              <a:srgbClr val="002554"/>
            </a:solidFill>
            <a:miter/>
          </a:ln>
        </p:spPr>
        <p:txBody>
          <a:bodyPr lIns="45719" rIns="45719"/>
          <a:lstStyle/>
          <a:p>
            <a:pPr>
              <a:defRPr>
                <a:solidFill>
                  <a:srgbClr val="000000"/>
                </a:solidFill>
              </a:defRPr>
            </a:pPr>
            <a:endParaRPr/>
          </a:p>
        </p:txBody>
      </p:sp>
      <p:sp>
        <p:nvSpPr>
          <p:cNvPr id="94" name="Title Text"/>
          <p:cNvSpPr txBox="1">
            <a:spLocks noGrp="1"/>
          </p:cNvSpPr>
          <p:nvPr>
            <p:ph type="title"/>
          </p:nvPr>
        </p:nvSpPr>
        <p:spPr>
          <a:xfrm>
            <a:off x="357188" y="1387365"/>
            <a:ext cx="3221832" cy="914401"/>
          </a:xfrm>
          <a:prstGeom prst="rect">
            <a:avLst/>
          </a:prstGeom>
        </p:spPr>
        <p:txBody>
          <a:bodyPr anchor="b"/>
          <a:lstStyle>
            <a:lvl1pPr>
              <a:defRPr sz="2800"/>
            </a:lvl1pPr>
          </a:lstStyle>
          <a:p>
            <a:r>
              <a:t>Title Text</a:t>
            </a:r>
          </a:p>
        </p:txBody>
      </p:sp>
      <p:sp>
        <p:nvSpPr>
          <p:cNvPr id="95" name="Body Level One…"/>
          <p:cNvSpPr txBox="1">
            <a:spLocks noGrp="1"/>
          </p:cNvSpPr>
          <p:nvPr>
            <p:ph type="body" sz="half" idx="1"/>
          </p:nvPr>
        </p:nvSpPr>
        <p:spPr>
          <a:xfrm>
            <a:off x="3887389" y="1387365"/>
            <a:ext cx="4898930" cy="4130567"/>
          </a:xfrm>
          <a:prstGeom prst="rect">
            <a:avLst/>
          </a:prstGeom>
        </p:spPr>
        <p:txBody>
          <a:bodyPr/>
          <a:lstStyle>
            <a:lvl1pPr>
              <a:defRPr sz="3200"/>
            </a:lvl1pPr>
            <a:lvl2pPr marL="718457" indent="-261257">
              <a:defRPr sz="3200"/>
            </a:lvl2pPr>
            <a:lvl3pPr>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96" name="Text Placeholder 3"/>
          <p:cNvSpPr>
            <a:spLocks noGrp="1"/>
          </p:cNvSpPr>
          <p:nvPr>
            <p:ph type="body" sz="quarter" idx="13"/>
          </p:nvPr>
        </p:nvSpPr>
        <p:spPr>
          <a:xfrm>
            <a:off x="357187" y="2498835"/>
            <a:ext cx="3221833" cy="2330670"/>
          </a:xfrm>
          <a:prstGeom prst="rect">
            <a:avLst/>
          </a:prstGeom>
        </p:spPr>
        <p:txBody>
          <a:bodyPr/>
          <a:lstStyle/>
          <a:p>
            <a:pPr marL="0" indent="0">
              <a:buSzTx/>
              <a:buFontTx/>
              <a:buNone/>
              <a:defRPr sz="1600"/>
            </a:pPr>
            <a:endParaRP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98" name="Text Placeholder 9"/>
          <p:cNvSpPr>
            <a:spLocks noGrp="1"/>
          </p:cNvSpPr>
          <p:nvPr>
            <p:ph type="body" sz="quarter" idx="14"/>
          </p:nvPr>
        </p:nvSpPr>
        <p:spPr>
          <a:xfrm>
            <a:off x="357188" y="5843587"/>
            <a:ext cx="8429626" cy="425451"/>
          </a:xfrm>
          <a:prstGeom prst="rect">
            <a:avLst/>
          </a:prstGeom>
        </p:spPr>
        <p:txBody>
          <a:bodyPr/>
          <a:lstStyle/>
          <a:p>
            <a:pPr marL="0" indent="0">
              <a:buSzTx/>
              <a:buFontTx/>
              <a:buNone/>
              <a:defRPr sz="1000"/>
            </a:pPr>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pic>
        <p:nvPicPr>
          <p:cNvPr id="105" name="Picture 8" descr="Picture 8"/>
          <p:cNvPicPr>
            <a:picLocks noChangeAspect="1"/>
          </p:cNvPicPr>
          <p:nvPr/>
        </p:nvPicPr>
        <p:blipFill>
          <a:blip r:embed="rId2"/>
          <a:stretch>
            <a:fillRect/>
          </a:stretch>
        </p:blipFill>
        <p:spPr>
          <a:xfrm>
            <a:off x="8141817" y="553942"/>
            <a:ext cx="317602" cy="367253"/>
          </a:xfrm>
          <a:prstGeom prst="rect">
            <a:avLst/>
          </a:prstGeom>
          <a:ln w="12700">
            <a:miter lim="400000"/>
          </a:ln>
        </p:spPr>
      </p:pic>
      <p:sp>
        <p:nvSpPr>
          <p:cNvPr id="106" name="Gerade Verbindung 16"/>
          <p:cNvSpPr/>
          <p:nvPr/>
        </p:nvSpPr>
        <p:spPr>
          <a:xfrm>
            <a:off x="357680" y="5724695"/>
            <a:ext cx="8428640" cy="1"/>
          </a:xfrm>
          <a:prstGeom prst="line">
            <a:avLst/>
          </a:prstGeom>
          <a:ln w="12700">
            <a:solidFill>
              <a:srgbClr val="002554"/>
            </a:solidFill>
            <a:miter/>
          </a:ln>
        </p:spPr>
        <p:txBody>
          <a:bodyPr lIns="45719" rIns="45719"/>
          <a:lstStyle/>
          <a:p>
            <a:pPr>
              <a:defRPr>
                <a:solidFill>
                  <a:srgbClr val="000000"/>
                </a:solidFill>
              </a:defRPr>
            </a:pPr>
            <a:endParaRPr/>
          </a:p>
        </p:txBody>
      </p:sp>
      <p:sp>
        <p:nvSpPr>
          <p:cNvPr id="107" name="TextBox 7"/>
          <p:cNvSpPr txBox="1"/>
          <p:nvPr/>
        </p:nvSpPr>
        <p:spPr>
          <a:xfrm rot="16200000">
            <a:off x="7837352" y="4503025"/>
            <a:ext cx="2124917" cy="2269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pPr>
              <a:defRPr sz="1000" i="1">
                <a:solidFill>
                  <a:srgbClr val="202122"/>
                </a:solidFill>
                <a:latin typeface="Arial"/>
                <a:ea typeface="Arial"/>
                <a:cs typeface="Arial"/>
                <a:sym typeface="Arial"/>
              </a:defRPr>
            </a:pPr>
            <a:r>
              <a:t>© </a:t>
            </a:r>
            <a:r>
              <a:rPr i="0">
                <a:solidFill>
                  <a:srgbClr val="000000"/>
                </a:solidFill>
              </a:rPr>
              <a:t>Bocconi Students Fintech Society</a:t>
            </a:r>
          </a:p>
        </p:txBody>
      </p:sp>
      <p:sp>
        <p:nvSpPr>
          <p:cNvPr id="108" name="Gerade Verbindung 16"/>
          <p:cNvSpPr/>
          <p:nvPr/>
        </p:nvSpPr>
        <p:spPr>
          <a:xfrm>
            <a:off x="357680" y="1196812"/>
            <a:ext cx="8428640" cy="1"/>
          </a:xfrm>
          <a:prstGeom prst="line">
            <a:avLst/>
          </a:prstGeom>
          <a:ln w="12700">
            <a:solidFill>
              <a:srgbClr val="002554"/>
            </a:solidFill>
            <a:miter/>
          </a:ln>
        </p:spPr>
        <p:txBody>
          <a:bodyPr lIns="45719" rIns="45719"/>
          <a:lstStyle/>
          <a:p>
            <a:pPr>
              <a:defRPr>
                <a:solidFill>
                  <a:srgbClr val="000000"/>
                </a:solidFill>
              </a:defRPr>
            </a:pPr>
            <a:endParaRPr/>
          </a:p>
        </p:txBody>
      </p:sp>
      <p:sp>
        <p:nvSpPr>
          <p:cNvPr id="109" name="Title Text"/>
          <p:cNvSpPr txBox="1">
            <a:spLocks noGrp="1"/>
          </p:cNvSpPr>
          <p:nvPr>
            <p:ph type="title"/>
          </p:nvPr>
        </p:nvSpPr>
        <p:spPr>
          <a:xfrm>
            <a:off x="357188" y="442639"/>
            <a:ext cx="5737088" cy="546374"/>
          </a:xfrm>
          <a:prstGeom prst="rect">
            <a:avLst/>
          </a:prstGeom>
        </p:spPr>
        <p:txBody>
          <a:bodyPr anchor="b"/>
          <a:lstStyle>
            <a:lvl1pPr>
              <a:defRPr sz="3200"/>
            </a:lvl1pPr>
          </a:lstStyle>
          <a:p>
            <a:r>
              <a:t>Title Text</a:t>
            </a:r>
          </a:p>
        </p:txBody>
      </p:sp>
      <p:sp>
        <p:nvSpPr>
          <p:cNvPr id="110" name="Picture Placeholder 2"/>
          <p:cNvSpPr>
            <a:spLocks noGrp="1"/>
          </p:cNvSpPr>
          <p:nvPr>
            <p:ph type="pic" sz="half" idx="13"/>
          </p:nvPr>
        </p:nvSpPr>
        <p:spPr>
          <a:xfrm>
            <a:off x="4428528" y="1384830"/>
            <a:ext cx="4357793" cy="4154122"/>
          </a:xfrm>
          <a:prstGeom prst="rect">
            <a:avLst/>
          </a:prstGeom>
        </p:spPr>
        <p:txBody>
          <a:bodyPr lIns="91439" rIns="91439">
            <a:noAutofit/>
          </a:bodyPr>
          <a:lstStyle/>
          <a:p>
            <a:endParaRPr/>
          </a:p>
        </p:txBody>
      </p:sp>
      <p:sp>
        <p:nvSpPr>
          <p:cNvPr id="111" name="Body Level One…"/>
          <p:cNvSpPr txBox="1">
            <a:spLocks noGrp="1"/>
          </p:cNvSpPr>
          <p:nvPr>
            <p:ph type="body" sz="quarter" idx="1"/>
          </p:nvPr>
        </p:nvSpPr>
        <p:spPr>
          <a:xfrm>
            <a:off x="357188" y="1523205"/>
            <a:ext cx="3220641" cy="3811589"/>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113" name="Text Placeholder 9"/>
          <p:cNvSpPr>
            <a:spLocks noGrp="1"/>
          </p:cNvSpPr>
          <p:nvPr>
            <p:ph type="body" sz="quarter" idx="14"/>
          </p:nvPr>
        </p:nvSpPr>
        <p:spPr>
          <a:xfrm>
            <a:off x="357188" y="5843587"/>
            <a:ext cx="8429626" cy="425451"/>
          </a:xfrm>
          <a:prstGeom prst="rect">
            <a:avLst/>
          </a:prstGeom>
        </p:spPr>
        <p:txBody>
          <a:bodyPr/>
          <a:lstStyle/>
          <a:p>
            <a:pPr marL="0" indent="0">
              <a:buSzTx/>
              <a:buFontTx/>
              <a:buNone/>
              <a:defRPr sz="1000"/>
            </a:pPr>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eam">
    <p:spTree>
      <p:nvGrpSpPr>
        <p:cNvPr id="1" name=""/>
        <p:cNvGrpSpPr/>
        <p:nvPr/>
      </p:nvGrpSpPr>
      <p:grpSpPr>
        <a:xfrm>
          <a:off x="0" y="0"/>
          <a:ext cx="0" cy="0"/>
          <a:chOff x="0" y="0"/>
          <a:chExt cx="0" cy="0"/>
        </a:xfrm>
      </p:grpSpPr>
      <p:pic>
        <p:nvPicPr>
          <p:cNvPr id="120" name="Picture 8" descr="Picture 8"/>
          <p:cNvPicPr>
            <a:picLocks noChangeAspect="1"/>
          </p:cNvPicPr>
          <p:nvPr/>
        </p:nvPicPr>
        <p:blipFill>
          <a:blip r:embed="rId2"/>
          <a:stretch>
            <a:fillRect/>
          </a:stretch>
        </p:blipFill>
        <p:spPr>
          <a:xfrm>
            <a:off x="8141817" y="553942"/>
            <a:ext cx="317602" cy="367253"/>
          </a:xfrm>
          <a:prstGeom prst="rect">
            <a:avLst/>
          </a:prstGeom>
          <a:ln w="12700">
            <a:miter lim="400000"/>
          </a:ln>
        </p:spPr>
      </p:pic>
      <p:sp>
        <p:nvSpPr>
          <p:cNvPr id="121" name="Gerade Verbindung 16"/>
          <p:cNvSpPr/>
          <p:nvPr/>
        </p:nvSpPr>
        <p:spPr>
          <a:xfrm>
            <a:off x="357680" y="5724695"/>
            <a:ext cx="8428640" cy="1"/>
          </a:xfrm>
          <a:prstGeom prst="line">
            <a:avLst/>
          </a:prstGeom>
          <a:ln w="12700">
            <a:solidFill>
              <a:srgbClr val="002554"/>
            </a:solidFill>
            <a:miter/>
          </a:ln>
        </p:spPr>
        <p:txBody>
          <a:bodyPr lIns="45719" rIns="45719"/>
          <a:lstStyle/>
          <a:p>
            <a:pPr>
              <a:defRPr>
                <a:solidFill>
                  <a:srgbClr val="000000"/>
                </a:solidFill>
              </a:defRPr>
            </a:pPr>
            <a:endParaRPr/>
          </a:p>
        </p:txBody>
      </p:sp>
      <p:sp>
        <p:nvSpPr>
          <p:cNvPr id="122" name="TextBox 7"/>
          <p:cNvSpPr txBox="1"/>
          <p:nvPr/>
        </p:nvSpPr>
        <p:spPr>
          <a:xfrm rot="16200000">
            <a:off x="7837352" y="4503025"/>
            <a:ext cx="2124917" cy="2269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pPr>
              <a:defRPr sz="1000" i="1">
                <a:solidFill>
                  <a:srgbClr val="202122"/>
                </a:solidFill>
                <a:latin typeface="Arial"/>
                <a:ea typeface="Arial"/>
                <a:cs typeface="Arial"/>
                <a:sym typeface="Arial"/>
              </a:defRPr>
            </a:pPr>
            <a:r>
              <a:t>© </a:t>
            </a:r>
            <a:r>
              <a:rPr i="0">
                <a:solidFill>
                  <a:srgbClr val="000000"/>
                </a:solidFill>
              </a:rPr>
              <a:t>Bocconi Students Fintech Society</a:t>
            </a:r>
          </a:p>
        </p:txBody>
      </p:sp>
      <p:sp>
        <p:nvSpPr>
          <p:cNvPr id="123" name="Gerade Verbindung 16"/>
          <p:cNvSpPr/>
          <p:nvPr/>
        </p:nvSpPr>
        <p:spPr>
          <a:xfrm>
            <a:off x="357680" y="1196812"/>
            <a:ext cx="8428640" cy="1"/>
          </a:xfrm>
          <a:prstGeom prst="line">
            <a:avLst/>
          </a:prstGeom>
          <a:ln w="12700">
            <a:solidFill>
              <a:srgbClr val="002554"/>
            </a:solidFill>
            <a:miter/>
          </a:ln>
        </p:spPr>
        <p:txBody>
          <a:bodyPr lIns="45719" rIns="45719"/>
          <a:lstStyle/>
          <a:p>
            <a:pPr>
              <a:defRPr>
                <a:solidFill>
                  <a:srgbClr val="000000"/>
                </a:solidFill>
              </a:defRPr>
            </a:pPr>
            <a:endParaRPr/>
          </a:p>
        </p:txBody>
      </p:sp>
      <p:sp>
        <p:nvSpPr>
          <p:cNvPr id="124" name="Title Text"/>
          <p:cNvSpPr txBox="1">
            <a:spLocks noGrp="1"/>
          </p:cNvSpPr>
          <p:nvPr>
            <p:ph type="title"/>
          </p:nvPr>
        </p:nvSpPr>
        <p:spPr>
          <a:prstGeom prst="rect">
            <a:avLst/>
          </a:prstGeom>
        </p:spPr>
        <p:txBody>
          <a:bodyPr/>
          <a:lstStyle/>
          <a:p>
            <a:r>
              <a:t>Title Text</a:t>
            </a:r>
          </a:p>
        </p:txBody>
      </p:sp>
      <p:sp>
        <p:nvSpPr>
          <p:cNvPr id="125"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126" name="Picture Placeholder 6"/>
          <p:cNvSpPr>
            <a:spLocks noGrp="1"/>
          </p:cNvSpPr>
          <p:nvPr>
            <p:ph type="pic" sz="quarter" idx="13"/>
          </p:nvPr>
        </p:nvSpPr>
        <p:spPr>
          <a:xfrm>
            <a:off x="689020" y="1671478"/>
            <a:ext cx="1394721" cy="1302519"/>
          </a:xfrm>
          <a:prstGeom prst="rect">
            <a:avLst/>
          </a:prstGeom>
        </p:spPr>
        <p:txBody>
          <a:bodyPr lIns="91439" rIns="91439">
            <a:noAutofit/>
          </a:bodyPr>
          <a:lstStyle/>
          <a:p>
            <a:endParaRPr/>
          </a:p>
        </p:txBody>
      </p:sp>
      <p:sp>
        <p:nvSpPr>
          <p:cNvPr id="127" name="Picture Placeholder 6"/>
          <p:cNvSpPr>
            <a:spLocks noGrp="1"/>
          </p:cNvSpPr>
          <p:nvPr>
            <p:ph type="pic" sz="quarter" idx="14"/>
          </p:nvPr>
        </p:nvSpPr>
        <p:spPr>
          <a:xfrm>
            <a:off x="3874639" y="3332083"/>
            <a:ext cx="1394721" cy="1302519"/>
          </a:xfrm>
          <a:prstGeom prst="rect">
            <a:avLst/>
          </a:prstGeom>
        </p:spPr>
        <p:txBody>
          <a:bodyPr lIns="91439" rIns="91439">
            <a:noAutofit/>
          </a:bodyPr>
          <a:lstStyle/>
          <a:p>
            <a:endParaRPr/>
          </a:p>
        </p:txBody>
      </p:sp>
      <p:sp>
        <p:nvSpPr>
          <p:cNvPr id="128" name="Picture Placeholder 6"/>
          <p:cNvSpPr>
            <a:spLocks noGrp="1"/>
          </p:cNvSpPr>
          <p:nvPr>
            <p:ph type="pic" sz="quarter" idx="15"/>
          </p:nvPr>
        </p:nvSpPr>
        <p:spPr>
          <a:xfrm>
            <a:off x="689020" y="3332083"/>
            <a:ext cx="1394721" cy="1302519"/>
          </a:xfrm>
          <a:prstGeom prst="rect">
            <a:avLst/>
          </a:prstGeom>
        </p:spPr>
        <p:txBody>
          <a:bodyPr lIns="91439" rIns="91439">
            <a:noAutofit/>
          </a:bodyPr>
          <a:lstStyle/>
          <a:p>
            <a:endParaRPr/>
          </a:p>
        </p:txBody>
      </p:sp>
      <p:sp>
        <p:nvSpPr>
          <p:cNvPr id="129" name="Picture Placeholder 6"/>
          <p:cNvSpPr>
            <a:spLocks noGrp="1"/>
          </p:cNvSpPr>
          <p:nvPr>
            <p:ph type="pic" sz="quarter" idx="16"/>
          </p:nvPr>
        </p:nvSpPr>
        <p:spPr>
          <a:xfrm>
            <a:off x="7060259" y="3332388"/>
            <a:ext cx="1394721" cy="1302519"/>
          </a:xfrm>
          <a:prstGeom prst="rect">
            <a:avLst/>
          </a:prstGeom>
        </p:spPr>
        <p:txBody>
          <a:bodyPr lIns="91439" rIns="91439">
            <a:noAutofit/>
          </a:bodyPr>
          <a:lstStyle/>
          <a:p>
            <a:endParaRPr/>
          </a:p>
        </p:txBody>
      </p:sp>
      <p:sp>
        <p:nvSpPr>
          <p:cNvPr id="130" name="Body Level One…"/>
          <p:cNvSpPr txBox="1">
            <a:spLocks noGrp="1"/>
          </p:cNvSpPr>
          <p:nvPr>
            <p:ph type="body" sz="quarter" idx="1"/>
          </p:nvPr>
        </p:nvSpPr>
        <p:spPr>
          <a:xfrm>
            <a:off x="357680" y="4693368"/>
            <a:ext cx="2057401" cy="900304"/>
          </a:xfrm>
          <a:prstGeom prst="rect">
            <a:avLst/>
          </a:prstGeom>
        </p:spPr>
        <p:txBody>
          <a:bodyPr/>
          <a:lstStyle>
            <a:lvl1pPr marL="0" indent="0">
              <a:lnSpc>
                <a:spcPct val="100000"/>
              </a:lnSpc>
              <a:spcBef>
                <a:spcPts val="0"/>
              </a:spcBef>
              <a:buSzTx/>
              <a:buFontTx/>
              <a:buNone/>
              <a:defRPr sz="1400"/>
            </a:lvl1pPr>
            <a:lvl2pPr marL="617219" indent="-160019">
              <a:lnSpc>
                <a:spcPct val="100000"/>
              </a:lnSpc>
              <a:spcBef>
                <a:spcPts val="0"/>
              </a:spcBef>
              <a:buFontTx/>
              <a:defRPr sz="1400"/>
            </a:lvl2pPr>
            <a:lvl3pPr marL="1092200" indent="-177800">
              <a:lnSpc>
                <a:spcPct val="100000"/>
              </a:lnSpc>
              <a:spcBef>
                <a:spcPts val="0"/>
              </a:spcBef>
              <a:buFontTx/>
              <a:defRPr sz="1400"/>
            </a:lvl3pPr>
            <a:lvl4pPr marL="1549400" indent="-177800">
              <a:lnSpc>
                <a:spcPct val="100000"/>
              </a:lnSpc>
              <a:spcBef>
                <a:spcPts val="0"/>
              </a:spcBef>
              <a:buFontTx/>
              <a:defRPr sz="1400"/>
            </a:lvl4pPr>
            <a:lvl5pPr marL="2006600" indent="-177800">
              <a:lnSpc>
                <a:spcPct val="100000"/>
              </a:lnSpc>
              <a:spcBef>
                <a:spcPts val="0"/>
              </a:spcBef>
              <a:buFontTx/>
              <a:defRPr sz="1400"/>
            </a:lvl5pPr>
          </a:lstStyle>
          <a:p>
            <a:r>
              <a:t>Body Level One</a:t>
            </a:r>
          </a:p>
          <a:p>
            <a:pPr lvl="1"/>
            <a:r>
              <a:t>Body Level Two</a:t>
            </a:r>
          </a:p>
          <a:p>
            <a:pPr lvl="2"/>
            <a:r>
              <a:t>Body Level Three</a:t>
            </a:r>
          </a:p>
          <a:p>
            <a:pPr lvl="3"/>
            <a:r>
              <a:t>Body Level Four</a:t>
            </a:r>
          </a:p>
          <a:p>
            <a:pPr lvl="4"/>
            <a:r>
              <a:t>Body Level Five</a:t>
            </a:r>
          </a:p>
        </p:txBody>
      </p:sp>
      <p:sp>
        <p:nvSpPr>
          <p:cNvPr id="131" name="Text Placeholder 15"/>
          <p:cNvSpPr>
            <a:spLocks noGrp="1"/>
          </p:cNvSpPr>
          <p:nvPr>
            <p:ph type="body" sz="quarter" idx="17"/>
          </p:nvPr>
        </p:nvSpPr>
        <p:spPr>
          <a:xfrm>
            <a:off x="3768518" y="4693368"/>
            <a:ext cx="1606963" cy="900304"/>
          </a:xfrm>
          <a:prstGeom prst="rect">
            <a:avLst/>
          </a:prstGeom>
        </p:spPr>
        <p:txBody>
          <a:bodyPr/>
          <a:lstStyle/>
          <a:p>
            <a:pPr marL="0" indent="0">
              <a:lnSpc>
                <a:spcPct val="100000"/>
              </a:lnSpc>
              <a:spcBef>
                <a:spcPts val="0"/>
              </a:spcBef>
              <a:buSzTx/>
              <a:buFontTx/>
              <a:buNone/>
              <a:defRPr sz="1400"/>
            </a:pPr>
            <a:endParaRPr/>
          </a:p>
        </p:txBody>
      </p:sp>
      <p:sp>
        <p:nvSpPr>
          <p:cNvPr id="132" name="Text Placeholder 15"/>
          <p:cNvSpPr>
            <a:spLocks noGrp="1"/>
          </p:cNvSpPr>
          <p:nvPr>
            <p:ph type="body" sz="quarter" idx="18"/>
          </p:nvPr>
        </p:nvSpPr>
        <p:spPr>
          <a:xfrm>
            <a:off x="6954139" y="4693368"/>
            <a:ext cx="1606963" cy="900304"/>
          </a:xfrm>
          <a:prstGeom prst="rect">
            <a:avLst/>
          </a:prstGeom>
        </p:spPr>
        <p:txBody>
          <a:bodyPr/>
          <a:lstStyle/>
          <a:p>
            <a:pPr marL="0" indent="0">
              <a:lnSpc>
                <a:spcPct val="100000"/>
              </a:lnSpc>
              <a:spcBef>
                <a:spcPts val="0"/>
              </a:spcBef>
              <a:buSzTx/>
              <a:buFontTx/>
              <a:buNone/>
              <a:defRPr sz="1400"/>
            </a:pPr>
            <a:endParaRPr/>
          </a:p>
        </p:txBody>
      </p:sp>
      <p:sp>
        <p:nvSpPr>
          <p:cNvPr id="133" name="Text Placeholder 15"/>
          <p:cNvSpPr>
            <a:spLocks noGrp="1"/>
          </p:cNvSpPr>
          <p:nvPr>
            <p:ph type="body" sz="quarter" idx="19"/>
          </p:nvPr>
        </p:nvSpPr>
        <p:spPr>
          <a:xfrm>
            <a:off x="2225469" y="1778667"/>
            <a:ext cx="1606962" cy="1088142"/>
          </a:xfrm>
          <a:prstGeom prst="rect">
            <a:avLst/>
          </a:prstGeom>
        </p:spPr>
        <p:txBody>
          <a:bodyPr/>
          <a:lstStyle/>
          <a:p>
            <a:pPr marL="0" indent="0">
              <a:lnSpc>
                <a:spcPct val="100000"/>
              </a:lnSpc>
              <a:spcBef>
                <a:spcPts val="0"/>
              </a:spcBef>
              <a:buSzTx/>
              <a:buFontTx/>
              <a:buNone/>
              <a:defRPr sz="1400"/>
            </a:pPr>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Ending Slide">
    <p:spTree>
      <p:nvGrpSpPr>
        <p:cNvPr id="1" name=""/>
        <p:cNvGrpSpPr/>
        <p:nvPr/>
      </p:nvGrpSpPr>
      <p:grpSpPr>
        <a:xfrm>
          <a:off x="0" y="0"/>
          <a:ext cx="0" cy="0"/>
          <a:chOff x="0" y="0"/>
          <a:chExt cx="0" cy="0"/>
        </a:xfrm>
      </p:grpSpPr>
      <p:sp>
        <p:nvSpPr>
          <p:cNvPr id="140" name="Title Text"/>
          <p:cNvSpPr txBox="1">
            <a:spLocks noGrp="1"/>
          </p:cNvSpPr>
          <p:nvPr>
            <p:ph type="title"/>
          </p:nvPr>
        </p:nvSpPr>
        <p:spPr>
          <a:prstGeom prst="rect">
            <a:avLst/>
          </a:prstGeom>
        </p:spPr>
        <p:txBody>
          <a:bodyPr/>
          <a:lstStyle/>
          <a:p>
            <a:r>
              <a:t>Title Text</a:t>
            </a:r>
          </a:p>
        </p:txBody>
      </p:sp>
      <p:sp>
        <p:nvSpPr>
          <p:cNvPr id="141"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11" name="Picture 10" descr="A picture containing building, stadium, spaghetti junction, colonnade&#10;&#10;Description automatically generated">
            <a:extLst>
              <a:ext uri="{FF2B5EF4-FFF2-40B4-BE49-F238E27FC236}">
                <a16:creationId xmlns:a16="http://schemas.microsoft.com/office/drawing/2014/main" id="{692E213D-91EC-48F2-BC67-1500BB9D92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9144000" cy="6857998"/>
          </a:xfrm>
          <a:prstGeom prst="rect">
            <a:avLst/>
          </a:prstGeom>
        </p:spPr>
      </p:pic>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C8642B63-6BE0-4AE6-B66C-EEB4E381A980}" type="datetime4">
              <a:rPr lang="en-US" smtClean="0"/>
              <a:pPr/>
              <a:t>July 14, 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lang="en-US"/>
              <a:t>Footer</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30EA680-D336-4FF7-8B7A-9848BB0A1C32}" type="slidenum">
              <a:rPr lang="en-US" smtClean="0"/>
              <a:pPr/>
              <a:t>‹N›</a:t>
            </a:fld>
            <a:endParaRPr lang="en-US"/>
          </a:p>
        </p:txBody>
      </p:sp>
      <p:sp>
        <p:nvSpPr>
          <p:cNvPr id="9" name="Rectangle 8">
            <a:extLst>
              <a:ext uri="{FF2B5EF4-FFF2-40B4-BE49-F238E27FC236}">
                <a16:creationId xmlns:a16="http://schemas.microsoft.com/office/drawing/2014/main" id="{9F5B5372-3DF2-4209-92D2-119050B50D1B}"/>
              </a:ext>
            </a:extLst>
          </p:cNvPr>
          <p:cNvSpPr/>
          <p:nvPr userDrawn="1"/>
        </p:nvSpPr>
        <p:spPr>
          <a:xfrm>
            <a:off x="2" y="1"/>
            <a:ext cx="9143998" cy="6857999"/>
          </a:xfrm>
          <a:prstGeom prst="rect">
            <a:avLst/>
          </a:prstGeom>
          <a:solidFill>
            <a:srgbClr val="000000">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spcBef>
                <a:spcPts val="0"/>
              </a:spcBef>
              <a:buNone/>
            </a:pPr>
            <a:endParaRPr lang="en-GB" sz="3600">
              <a:solidFill>
                <a:schemeClr val="bg1"/>
              </a:solidFill>
              <a:ea typeface="Roboto"/>
              <a:cs typeface="Roboto"/>
              <a:sym typeface="Roboto"/>
            </a:endParaRPr>
          </a:p>
        </p:txBody>
      </p:sp>
      <p:sp>
        <p:nvSpPr>
          <p:cNvPr id="10" name="TextBox 9">
            <a:extLst>
              <a:ext uri="{FF2B5EF4-FFF2-40B4-BE49-F238E27FC236}">
                <a16:creationId xmlns:a16="http://schemas.microsoft.com/office/drawing/2014/main" id="{C6B4ABA9-0C0F-49A1-8DA2-6E75AC887514}"/>
              </a:ext>
            </a:extLst>
          </p:cNvPr>
          <p:cNvSpPr txBox="1"/>
          <p:nvPr userDrawn="1"/>
        </p:nvSpPr>
        <p:spPr>
          <a:xfrm>
            <a:off x="334943" y="917062"/>
            <a:ext cx="5596404" cy="1569660"/>
          </a:xfrm>
          <a:prstGeom prst="rect">
            <a:avLst/>
          </a:prstGeom>
          <a:noFill/>
        </p:spPr>
        <p:txBody>
          <a:bodyPr wrap="none" rtlCol="0">
            <a:spAutoFit/>
          </a:bodyPr>
          <a:lstStyle/>
          <a:p>
            <a:r>
              <a:rPr lang="en-US" sz="4800" b="1">
                <a:solidFill>
                  <a:schemeClr val="accent1"/>
                </a:solidFill>
                <a:latin typeface="Arial" panose="020B0604020202020204" pitchFamily="34" charset="0"/>
                <a:cs typeface="Arial" panose="020B0604020202020204" pitchFamily="34" charset="0"/>
              </a:rPr>
              <a:t>Bocconi Students </a:t>
            </a:r>
          </a:p>
          <a:p>
            <a:r>
              <a:rPr lang="en-US" sz="4800" b="1">
                <a:solidFill>
                  <a:schemeClr val="accent1"/>
                </a:solidFill>
                <a:latin typeface="Arial" panose="020B0604020202020204" pitchFamily="34" charset="0"/>
                <a:cs typeface="Arial" panose="020B0604020202020204" pitchFamily="34" charset="0"/>
              </a:rPr>
              <a:t>Fintech Society</a:t>
            </a:r>
            <a:endParaRPr lang="en-CH" sz="4800" b="1">
              <a:solidFill>
                <a:schemeClr val="accent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BF8CB50-C483-4EEB-99FF-01A56CA20B83}"/>
              </a:ext>
            </a:extLst>
          </p:cNvPr>
          <p:cNvSpPr txBox="1"/>
          <p:nvPr userDrawn="1"/>
        </p:nvSpPr>
        <p:spPr>
          <a:xfrm>
            <a:off x="5540233" y="6216028"/>
            <a:ext cx="3121304" cy="369332"/>
          </a:xfrm>
          <a:prstGeom prst="rect">
            <a:avLst/>
          </a:prstGeom>
          <a:noFill/>
        </p:spPr>
        <p:txBody>
          <a:bodyPr wrap="none" rtlCol="0">
            <a:spAutoFit/>
          </a:bodyPr>
          <a:lstStyle/>
          <a:p>
            <a:r>
              <a:rPr lang="en-US" b="1">
                <a:solidFill>
                  <a:schemeClr val="accent1"/>
                </a:solidFill>
                <a:latin typeface="Arial" panose="020B0604020202020204" pitchFamily="34" charset="0"/>
                <a:cs typeface="Arial" panose="020B0604020202020204" pitchFamily="34" charset="0"/>
              </a:rPr>
              <a:t>www.bsfintechsociety.com</a:t>
            </a:r>
            <a:endParaRPr lang="en-CH" b="1">
              <a:solidFill>
                <a:schemeClr val="accent1"/>
              </a:solidFill>
              <a:latin typeface="Arial" panose="020B0604020202020204" pitchFamily="34" charset="0"/>
              <a:cs typeface="Arial" panose="020B0604020202020204" pitchFamily="34" charset="0"/>
            </a:endParaRPr>
          </a:p>
        </p:txBody>
      </p:sp>
      <p:sp>
        <p:nvSpPr>
          <p:cNvPr id="8" name="Text Placeholder 7">
            <a:extLst>
              <a:ext uri="{FF2B5EF4-FFF2-40B4-BE49-F238E27FC236}">
                <a16:creationId xmlns:a16="http://schemas.microsoft.com/office/drawing/2014/main" id="{95F5D2D1-C348-4FF6-B5B3-C53D99B9A275}"/>
              </a:ext>
            </a:extLst>
          </p:cNvPr>
          <p:cNvSpPr>
            <a:spLocks noGrp="1"/>
          </p:cNvSpPr>
          <p:nvPr>
            <p:ph type="body" sz="quarter" idx="13" hasCustomPrompt="1"/>
          </p:nvPr>
        </p:nvSpPr>
        <p:spPr>
          <a:xfrm>
            <a:off x="357188" y="2500313"/>
            <a:ext cx="5586412" cy="648468"/>
          </a:xfrm>
        </p:spPr>
        <p:txBody>
          <a:bodyPr>
            <a:normAutofit/>
          </a:bodyPr>
          <a:lstStyle>
            <a:lvl1pPr marL="0" indent="0">
              <a:buNone/>
              <a:defRPr sz="1800" b="1">
                <a:solidFill>
                  <a:schemeClr val="accent1"/>
                </a:solidFill>
              </a:defRPr>
            </a:lvl1pPr>
            <a:lvl2pPr>
              <a:defRPr sz="1800">
                <a:solidFill>
                  <a:schemeClr val="accent1"/>
                </a:solidFill>
              </a:defRPr>
            </a:lvl2pPr>
            <a:lvl3pPr>
              <a:defRPr sz="1800">
                <a:solidFill>
                  <a:schemeClr val="accent1"/>
                </a:solidFill>
              </a:defRPr>
            </a:lvl3pPr>
            <a:lvl4pPr>
              <a:defRPr sz="1800">
                <a:solidFill>
                  <a:schemeClr val="accent1"/>
                </a:solidFill>
              </a:defRPr>
            </a:lvl4pPr>
            <a:lvl5pPr>
              <a:defRPr sz="1800">
                <a:solidFill>
                  <a:schemeClr val="accent1"/>
                </a:solidFill>
              </a:defRPr>
            </a:lvl5pPr>
          </a:lstStyle>
          <a:p>
            <a:pPr lvl="0"/>
            <a:r>
              <a:rPr lang="en-US"/>
              <a:t>xxx</a:t>
            </a:r>
            <a:endParaRPr lang="en-CH"/>
          </a:p>
        </p:txBody>
      </p:sp>
      <p:pic>
        <p:nvPicPr>
          <p:cNvPr id="2" name="Immagine 1">
            <a:extLst>
              <a:ext uri="{FF2B5EF4-FFF2-40B4-BE49-F238E27FC236}">
                <a16:creationId xmlns:a16="http://schemas.microsoft.com/office/drawing/2014/main" id="{C83F8B14-51DA-C14C-BAB3-E1AB0AF94E6C}"/>
              </a:ext>
            </a:extLst>
          </p:cNvPr>
          <p:cNvPicPr>
            <a:picLocks noChangeAspect="1"/>
          </p:cNvPicPr>
          <p:nvPr userDrawn="1"/>
        </p:nvPicPr>
        <p:blipFill>
          <a:blip r:embed="rId3"/>
          <a:stretch>
            <a:fillRect/>
          </a:stretch>
        </p:blipFill>
        <p:spPr>
          <a:xfrm>
            <a:off x="7891065" y="301881"/>
            <a:ext cx="838001" cy="622515"/>
          </a:xfrm>
          <a:prstGeom prst="rect">
            <a:avLst/>
          </a:prstGeom>
        </p:spPr>
      </p:pic>
    </p:spTree>
    <p:extLst>
      <p:ext uri="{BB962C8B-B14F-4D97-AF65-F5344CB8AC3E}">
        <p14:creationId xmlns:p14="http://schemas.microsoft.com/office/powerpoint/2010/main" val="1866953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instagram.com/bocconistudentsfintechsociety/" TargetMode="Externa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17" Type="http://schemas.openxmlformats.org/officeDocument/2006/relationships/hyperlink" Target="http://www.bsfintechsociety.com/" TargetMode="External"/><Relationship Id="rId2" Type="http://schemas.openxmlformats.org/officeDocument/2006/relationships/slideLayout" Target="../slideLayouts/slideLayout2.xml"/><Relationship Id="rId16" Type="http://schemas.openxmlformats.org/officeDocument/2006/relationships/hyperlink" Target="https://www.bsfintechsociety.com/" TargetMode="External"/><Relationship Id="rId20"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5" Type="http://schemas.openxmlformats.org/officeDocument/2006/relationships/hyperlink" Target="https://www.linkedin.com/company/bsfintechsociety/" TargetMode="External"/><Relationship Id="rId10" Type="http://schemas.openxmlformats.org/officeDocument/2006/relationships/image" Target="../media/image1.png"/><Relationship Id="rId19" Type="http://schemas.openxmlformats.org/officeDocument/2006/relationships/hyperlink" Target="mailto:as.bsfintechsociety@unibocconi.it" TargetMode="External"/><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8.tiff"/><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Off val="44000"/>
          </a:schemeClr>
        </a:solidFill>
        <a:effectLst/>
      </p:bgPr>
    </p:bg>
    <p:spTree>
      <p:nvGrpSpPr>
        <p:cNvPr id="1" name=""/>
        <p:cNvGrpSpPr/>
        <p:nvPr/>
      </p:nvGrpSpPr>
      <p:grpSpPr>
        <a:xfrm>
          <a:off x="0" y="0"/>
          <a:ext cx="0" cy="0"/>
          <a:chOff x="0" y="0"/>
          <a:chExt cx="0" cy="0"/>
        </a:xfrm>
      </p:grpSpPr>
      <p:pic>
        <p:nvPicPr>
          <p:cNvPr id="2" name="Picture 8" descr="Picture 8"/>
          <p:cNvPicPr>
            <a:picLocks noChangeAspect="1"/>
          </p:cNvPicPr>
          <p:nvPr/>
        </p:nvPicPr>
        <p:blipFill>
          <a:blip r:embed="rId10"/>
          <a:stretch>
            <a:fillRect/>
          </a:stretch>
        </p:blipFill>
        <p:spPr>
          <a:xfrm>
            <a:off x="8141817" y="553942"/>
            <a:ext cx="317602" cy="367253"/>
          </a:xfrm>
          <a:prstGeom prst="rect">
            <a:avLst/>
          </a:prstGeom>
          <a:ln w="12700">
            <a:miter lim="400000"/>
          </a:ln>
        </p:spPr>
      </p:pic>
      <p:sp>
        <p:nvSpPr>
          <p:cNvPr id="3" name="Gerade Verbindung 16"/>
          <p:cNvSpPr/>
          <p:nvPr/>
        </p:nvSpPr>
        <p:spPr>
          <a:xfrm>
            <a:off x="357680" y="5724695"/>
            <a:ext cx="8428640" cy="1"/>
          </a:xfrm>
          <a:prstGeom prst="line">
            <a:avLst/>
          </a:prstGeom>
          <a:ln w="12700">
            <a:solidFill>
              <a:srgbClr val="002554"/>
            </a:solidFill>
            <a:miter/>
          </a:ln>
        </p:spPr>
        <p:txBody>
          <a:bodyPr lIns="45719" rIns="45719"/>
          <a:lstStyle/>
          <a:p>
            <a:pPr>
              <a:defRPr>
                <a:solidFill>
                  <a:srgbClr val="000000"/>
                </a:solidFill>
              </a:defRPr>
            </a:pPr>
            <a:endParaRPr/>
          </a:p>
        </p:txBody>
      </p:sp>
      <p:sp>
        <p:nvSpPr>
          <p:cNvPr id="4" name="TextBox 7"/>
          <p:cNvSpPr txBox="1"/>
          <p:nvPr/>
        </p:nvSpPr>
        <p:spPr>
          <a:xfrm rot="16200000">
            <a:off x="7837352" y="4503025"/>
            <a:ext cx="2124917" cy="2269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pPr>
              <a:defRPr sz="1000" i="1">
                <a:solidFill>
                  <a:srgbClr val="202122"/>
                </a:solidFill>
                <a:latin typeface="Arial"/>
                <a:ea typeface="Arial"/>
                <a:cs typeface="Arial"/>
                <a:sym typeface="Arial"/>
              </a:defRPr>
            </a:pPr>
            <a:r>
              <a:t>© </a:t>
            </a:r>
            <a:r>
              <a:rPr i="0">
                <a:solidFill>
                  <a:srgbClr val="000000"/>
                </a:solidFill>
              </a:rPr>
              <a:t>Bocconi Students Fintech Society</a:t>
            </a:r>
          </a:p>
        </p:txBody>
      </p:sp>
      <p:sp>
        <p:nvSpPr>
          <p:cNvPr id="5" name="Gerade Verbindung 16"/>
          <p:cNvSpPr/>
          <p:nvPr/>
        </p:nvSpPr>
        <p:spPr>
          <a:xfrm>
            <a:off x="357680" y="1196812"/>
            <a:ext cx="8428640" cy="1"/>
          </a:xfrm>
          <a:prstGeom prst="line">
            <a:avLst/>
          </a:prstGeom>
          <a:ln w="12700">
            <a:solidFill>
              <a:srgbClr val="002554"/>
            </a:solidFill>
            <a:miter/>
          </a:ln>
        </p:spPr>
        <p:txBody>
          <a:bodyPr lIns="45719" rIns="45719"/>
          <a:lstStyle/>
          <a:p>
            <a:pPr>
              <a:defRPr>
                <a:solidFill>
                  <a:srgbClr val="000000"/>
                </a:solidFill>
              </a:defRPr>
            </a:pPr>
            <a:endParaRPr/>
          </a:p>
        </p:txBody>
      </p:sp>
      <p:sp>
        <p:nvSpPr>
          <p:cNvPr id="6" name="Title Text"/>
          <p:cNvSpPr txBox="1">
            <a:spLocks noGrp="1"/>
          </p:cNvSpPr>
          <p:nvPr>
            <p:ph type="title"/>
          </p:nvPr>
        </p:nvSpPr>
        <p:spPr>
          <a:xfrm>
            <a:off x="357678" y="365125"/>
            <a:ext cx="8157673" cy="7448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p>
            <a:r>
              <a:t>Title Text</a:t>
            </a:r>
          </a:p>
        </p:txBody>
      </p:sp>
      <p:sp>
        <p:nvSpPr>
          <p:cNvPr id="7" name="Slide Number"/>
          <p:cNvSpPr txBox="1">
            <a:spLocks noGrp="1"/>
          </p:cNvSpPr>
          <p:nvPr>
            <p:ph type="sldNum" sz="quarter" idx="2"/>
          </p:nvPr>
        </p:nvSpPr>
        <p:spPr>
          <a:xfrm>
            <a:off x="8540917" y="6425421"/>
            <a:ext cx="245404" cy="226986"/>
          </a:xfrm>
          <a:prstGeom prst="rect">
            <a:avLst/>
          </a:prstGeom>
          <a:ln w="12700">
            <a:miter lim="400000"/>
          </a:ln>
        </p:spPr>
        <p:txBody>
          <a:bodyPr wrap="none" lIns="45719" rIns="45719" anchor="ctr">
            <a:spAutoFit/>
          </a:bodyPr>
          <a:lstStyle>
            <a:lvl1pPr algn="r">
              <a:defRPr sz="1000">
                <a:solidFill>
                  <a:srgbClr val="000000"/>
                </a:solidFill>
                <a:latin typeface="Arial"/>
                <a:ea typeface="Arial"/>
                <a:cs typeface="Arial"/>
                <a:sym typeface="Arial"/>
              </a:defRPr>
            </a:lvl1pPr>
          </a:lstStyle>
          <a:p>
            <a:fld id="{86CB4B4D-7CA3-9044-876B-883B54F8677D}" type="slidenum">
              <a:t>‹N›</a:t>
            </a:fld>
            <a:endParaRPr/>
          </a:p>
        </p:txBody>
      </p:sp>
      <p:pic>
        <p:nvPicPr>
          <p:cNvPr id="8" name="Picture 6" descr="Picture 6"/>
          <p:cNvPicPr>
            <a:picLocks noChangeAspect="1"/>
          </p:cNvPicPr>
          <p:nvPr/>
        </p:nvPicPr>
        <p:blipFill>
          <a:blip r:embed="rId11"/>
          <a:stretch>
            <a:fillRect/>
          </a:stretch>
        </p:blipFill>
        <p:spPr>
          <a:xfrm>
            <a:off x="0" y="0"/>
            <a:ext cx="9144000" cy="6858000"/>
          </a:xfrm>
          <a:prstGeom prst="rect">
            <a:avLst/>
          </a:prstGeom>
          <a:ln w="12700">
            <a:miter lim="400000"/>
          </a:ln>
        </p:spPr>
      </p:pic>
      <p:sp>
        <p:nvSpPr>
          <p:cNvPr id="9" name="Rectangle 10"/>
          <p:cNvSpPr/>
          <p:nvPr/>
        </p:nvSpPr>
        <p:spPr>
          <a:xfrm>
            <a:off x="2" y="0"/>
            <a:ext cx="9143998" cy="6858001"/>
          </a:xfrm>
          <a:prstGeom prst="rect">
            <a:avLst/>
          </a:prstGeom>
          <a:solidFill>
            <a:srgbClr val="000000">
              <a:alpha val="69804"/>
            </a:srgbClr>
          </a:solidFill>
          <a:ln w="12700">
            <a:solidFill>
              <a:srgbClr val="BABABA"/>
            </a:solidFill>
            <a:miter/>
          </a:ln>
        </p:spPr>
        <p:txBody>
          <a:bodyPr lIns="45719" rIns="45719" anchor="ctr"/>
          <a:lstStyle/>
          <a:p>
            <a:pPr>
              <a:defRPr sz="3600"/>
            </a:pPr>
            <a:endParaRPr/>
          </a:p>
        </p:txBody>
      </p:sp>
      <p:pic>
        <p:nvPicPr>
          <p:cNvPr id="10" name="Picture 11" descr="Picture 11"/>
          <p:cNvPicPr>
            <a:picLocks noChangeAspect="1"/>
          </p:cNvPicPr>
          <p:nvPr/>
        </p:nvPicPr>
        <p:blipFill>
          <a:blip r:embed="rId12"/>
          <a:stretch>
            <a:fillRect/>
          </a:stretch>
        </p:blipFill>
        <p:spPr>
          <a:xfrm>
            <a:off x="8104238" y="272639"/>
            <a:ext cx="557299" cy="644423"/>
          </a:xfrm>
          <a:prstGeom prst="rect">
            <a:avLst/>
          </a:prstGeom>
          <a:ln w="12700">
            <a:miter lim="400000"/>
          </a:ln>
        </p:spPr>
      </p:pic>
      <p:sp>
        <p:nvSpPr>
          <p:cNvPr id="11" name="TextBox 12"/>
          <p:cNvSpPr txBox="1"/>
          <p:nvPr/>
        </p:nvSpPr>
        <p:spPr>
          <a:xfrm>
            <a:off x="5916016" y="5565271"/>
            <a:ext cx="3013098" cy="35066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a:defRPr b="1">
                <a:solidFill>
                  <a:schemeClr val="accent1">
                    <a:lumOff val="44000"/>
                  </a:schemeClr>
                </a:solidFill>
                <a:latin typeface="Arial"/>
                <a:ea typeface="Arial"/>
                <a:cs typeface="Arial"/>
                <a:sym typeface="Arial"/>
              </a:defRPr>
            </a:lvl1pPr>
          </a:lstStyle>
          <a:p>
            <a:r>
              <a:t>www.bsfintechsociety.com</a:t>
            </a:r>
          </a:p>
        </p:txBody>
      </p:sp>
      <p:sp>
        <p:nvSpPr>
          <p:cNvPr id="12" name="Google Shape;25;p9"/>
          <p:cNvSpPr txBox="1"/>
          <p:nvPr/>
        </p:nvSpPr>
        <p:spPr>
          <a:xfrm>
            <a:off x="201172" y="6075186"/>
            <a:ext cx="8744703" cy="5461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699" tIns="45699" rIns="45699" bIns="45699">
            <a:spAutoFit/>
          </a:bodyPr>
          <a:lstStyle>
            <a:lvl1pPr algn="just">
              <a:defRPr sz="600">
                <a:solidFill>
                  <a:schemeClr val="accent1">
                    <a:lumOff val="44000"/>
                  </a:schemeClr>
                </a:solidFill>
                <a:latin typeface="Arial"/>
                <a:ea typeface="Arial"/>
                <a:cs typeface="Arial"/>
                <a:sym typeface="Arial"/>
              </a:defRPr>
            </a:lvl1pPr>
          </a:lstStyle>
          <a:p>
            <a:r>
              <a:t>Following presentation may have included forward-looking statements. These statements are not historical facts, but instead represent only our belief regarding future events, many of which, by their nature, are inherently uncertain and outside of our control. It is possible that the Firm’s actual results and financial condition may differ, possibly materially, from the anticipated results and financial condition indicated in these forward-looking statements. These materials are based on information provided by the internet or otherwise reviewed by us. We have assumed that such estimates and forecasts have been reasonably prepared on bases reflecting the best currently available estimates and judgments. These materials are not intended to provide the sole basis for evaluating and should not be considered a recommendation with respect to any transaction or other matter. Prior to entering any transaction you should determine, without reliance on us, the economic risks and merits as well as the legal, tax and accounting characterizations and consequences of any such transaction. These materials do not constitute an offer or solicitation to sell or purchase any securities and are not a commitment by us to provide or arrange any financing for any transaction or to purchase any security in connection therewith. We assume no obligation to update or otherwise revise these materials. </a:t>
            </a:r>
          </a:p>
        </p:txBody>
      </p:sp>
      <p:pic>
        <p:nvPicPr>
          <p:cNvPr id="13" name="Picture 13" descr="Picture 13">
            <a:hlinkClick r:id="rId13"/>
          </p:cNvPr>
          <p:cNvPicPr>
            <a:picLocks noChangeAspect="1"/>
          </p:cNvPicPr>
          <p:nvPr/>
        </p:nvPicPr>
        <p:blipFill>
          <a:blip r:embed="rId14"/>
          <a:srcRect l="77420" b="73778"/>
          <a:stretch>
            <a:fillRect/>
          </a:stretch>
        </p:blipFill>
        <p:spPr>
          <a:xfrm>
            <a:off x="1024647" y="1110012"/>
            <a:ext cx="550546" cy="557181"/>
          </a:xfrm>
          <a:prstGeom prst="rect">
            <a:avLst/>
          </a:prstGeom>
          <a:ln w="12700">
            <a:miter lim="400000"/>
          </a:ln>
        </p:spPr>
      </p:pic>
      <p:pic>
        <p:nvPicPr>
          <p:cNvPr id="14" name="Picture 14" descr="Picture 14">
            <a:hlinkClick r:id="rId15"/>
          </p:cNvPr>
          <p:cNvPicPr>
            <a:picLocks noChangeAspect="1"/>
          </p:cNvPicPr>
          <p:nvPr/>
        </p:nvPicPr>
        <p:blipFill>
          <a:blip r:embed="rId14"/>
          <a:srcRect l="38680" t="73778" r="38563"/>
          <a:stretch>
            <a:fillRect/>
          </a:stretch>
        </p:blipFill>
        <p:spPr>
          <a:xfrm>
            <a:off x="1020373" y="1742472"/>
            <a:ext cx="554820" cy="557181"/>
          </a:xfrm>
          <a:prstGeom prst="rect">
            <a:avLst/>
          </a:prstGeom>
          <a:ln w="12700">
            <a:miter lim="400000"/>
          </a:ln>
        </p:spPr>
      </p:pic>
      <p:pic>
        <p:nvPicPr>
          <p:cNvPr id="15" name="Picture 15" descr="Picture 15">
            <a:hlinkClick r:id="rId16"/>
          </p:cNvPr>
          <p:cNvPicPr>
            <a:picLocks noChangeAspect="1"/>
          </p:cNvPicPr>
          <p:nvPr/>
        </p:nvPicPr>
        <p:blipFill>
          <a:blip r:embed="rId14"/>
          <a:srcRect l="38680" t="73778" r="38563"/>
          <a:stretch>
            <a:fillRect/>
          </a:stretch>
        </p:blipFill>
        <p:spPr>
          <a:xfrm>
            <a:off x="1020373" y="2381631"/>
            <a:ext cx="554820" cy="557181"/>
          </a:xfrm>
          <a:prstGeom prst="rect">
            <a:avLst/>
          </a:prstGeom>
          <a:ln w="12700">
            <a:miter lim="400000"/>
          </a:ln>
        </p:spPr>
      </p:pic>
      <p:sp>
        <p:nvSpPr>
          <p:cNvPr id="16" name="Rectangle 17"/>
          <p:cNvSpPr/>
          <p:nvPr/>
        </p:nvSpPr>
        <p:spPr>
          <a:xfrm>
            <a:off x="1153002" y="2523992"/>
            <a:ext cx="289561" cy="289561"/>
          </a:xfrm>
          <a:prstGeom prst="rect">
            <a:avLst/>
          </a:prstGeom>
          <a:solidFill>
            <a:schemeClr val="accent1">
              <a:lumOff val="44000"/>
            </a:schemeClr>
          </a:solidFill>
          <a:ln w="12700">
            <a:solidFill>
              <a:schemeClr val="accent1">
                <a:lumOff val="44000"/>
              </a:schemeClr>
            </a:solidFill>
            <a:miter/>
          </a:ln>
        </p:spPr>
        <p:txBody>
          <a:bodyPr lIns="45719" rIns="45719" anchor="ctr"/>
          <a:lstStyle/>
          <a:p>
            <a:pPr algn="ctr">
              <a:defRPr>
                <a:solidFill>
                  <a:srgbClr val="000000"/>
                </a:solidFill>
              </a:defRPr>
            </a:pPr>
            <a:endParaRPr/>
          </a:p>
        </p:txBody>
      </p:sp>
      <p:pic>
        <p:nvPicPr>
          <p:cNvPr id="17" name="Picture 18" descr="Picture 18">
            <a:hlinkClick r:id="rId17"/>
          </p:cNvPr>
          <p:cNvPicPr>
            <a:picLocks noChangeAspect="1"/>
          </p:cNvPicPr>
          <p:nvPr/>
        </p:nvPicPr>
        <p:blipFill>
          <a:blip r:embed="rId18"/>
          <a:stretch>
            <a:fillRect/>
          </a:stretch>
        </p:blipFill>
        <p:spPr>
          <a:xfrm>
            <a:off x="1153002" y="2515442"/>
            <a:ext cx="289561" cy="289560"/>
          </a:xfrm>
          <a:prstGeom prst="rect">
            <a:avLst/>
          </a:prstGeom>
          <a:ln w="12700">
            <a:miter lim="400000"/>
          </a:ln>
        </p:spPr>
      </p:pic>
      <p:pic>
        <p:nvPicPr>
          <p:cNvPr id="18" name="Picture 19" descr="Picture 19">
            <a:hlinkClick r:id="rId19"/>
          </p:cNvPr>
          <p:cNvPicPr>
            <a:picLocks noChangeAspect="1"/>
          </p:cNvPicPr>
          <p:nvPr/>
        </p:nvPicPr>
        <p:blipFill>
          <a:blip r:embed="rId14"/>
          <a:srcRect l="38680" t="73778" r="38563"/>
          <a:stretch>
            <a:fillRect/>
          </a:stretch>
        </p:blipFill>
        <p:spPr>
          <a:xfrm>
            <a:off x="1020373" y="3012133"/>
            <a:ext cx="554820" cy="557181"/>
          </a:xfrm>
          <a:prstGeom prst="rect">
            <a:avLst/>
          </a:prstGeom>
          <a:ln w="12700">
            <a:miter lim="400000"/>
          </a:ln>
        </p:spPr>
      </p:pic>
      <p:sp>
        <p:nvSpPr>
          <p:cNvPr id="19" name="Rectangle 20"/>
          <p:cNvSpPr/>
          <p:nvPr/>
        </p:nvSpPr>
        <p:spPr>
          <a:xfrm>
            <a:off x="1153002" y="3144081"/>
            <a:ext cx="268093" cy="268093"/>
          </a:xfrm>
          <a:prstGeom prst="rect">
            <a:avLst/>
          </a:prstGeom>
          <a:solidFill>
            <a:schemeClr val="accent1">
              <a:lumOff val="44000"/>
            </a:schemeClr>
          </a:solidFill>
          <a:ln w="12700">
            <a:solidFill>
              <a:schemeClr val="accent1">
                <a:lumOff val="44000"/>
              </a:schemeClr>
            </a:solidFill>
            <a:miter/>
          </a:ln>
        </p:spPr>
        <p:txBody>
          <a:bodyPr lIns="45719" rIns="45719" anchor="ctr"/>
          <a:lstStyle/>
          <a:p>
            <a:pPr algn="ctr">
              <a:defRPr>
                <a:solidFill>
                  <a:srgbClr val="000000"/>
                </a:solidFill>
              </a:defRPr>
            </a:pPr>
            <a:endParaRPr/>
          </a:p>
        </p:txBody>
      </p:sp>
      <p:pic>
        <p:nvPicPr>
          <p:cNvPr id="20" name="Picture 21" descr="Picture 21">
            <a:hlinkClick r:id="rId19"/>
          </p:cNvPr>
          <p:cNvPicPr>
            <a:picLocks noChangeAspect="1"/>
          </p:cNvPicPr>
          <p:nvPr/>
        </p:nvPicPr>
        <p:blipFill>
          <a:blip r:embed="rId20"/>
          <a:stretch>
            <a:fillRect/>
          </a:stretch>
        </p:blipFill>
        <p:spPr>
          <a:xfrm>
            <a:off x="1153734" y="3156678"/>
            <a:ext cx="288830" cy="268093"/>
          </a:xfrm>
          <a:prstGeom prst="rect">
            <a:avLst/>
          </a:prstGeom>
          <a:ln w="12700">
            <a:miter lim="400000"/>
          </a:ln>
        </p:spPr>
      </p:pic>
      <p:sp>
        <p:nvSpPr>
          <p:cNvPr id="21" name="Rectangle 22"/>
          <p:cNvSpPr txBox="1"/>
          <p:nvPr/>
        </p:nvSpPr>
        <p:spPr>
          <a:xfrm>
            <a:off x="1691472" y="1256475"/>
            <a:ext cx="4747662" cy="26425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spAutoFit/>
          </a:bodyPr>
          <a:lstStyle>
            <a:lvl1pPr>
              <a:defRPr sz="1200" b="1">
                <a:solidFill>
                  <a:schemeClr val="accent1">
                    <a:lumOff val="44000"/>
                  </a:schemeClr>
                </a:solidFill>
                <a:latin typeface="Arial"/>
                <a:ea typeface="Arial"/>
                <a:cs typeface="Arial"/>
                <a:sym typeface="Arial"/>
              </a:defRPr>
            </a:lvl1pPr>
          </a:lstStyle>
          <a:p>
            <a:r>
              <a:t>Instagram.com/bocconistudentsfintechsociety</a:t>
            </a:r>
          </a:p>
        </p:txBody>
      </p:sp>
      <p:sp>
        <p:nvSpPr>
          <p:cNvPr id="22" name="Rectangle 23"/>
          <p:cNvSpPr txBox="1"/>
          <p:nvPr/>
        </p:nvSpPr>
        <p:spPr>
          <a:xfrm>
            <a:off x="1691473" y="1890515"/>
            <a:ext cx="4402756" cy="26425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spAutoFit/>
          </a:bodyPr>
          <a:lstStyle>
            <a:lvl1pPr>
              <a:defRPr sz="1200" b="1">
                <a:solidFill>
                  <a:schemeClr val="accent1">
                    <a:lumOff val="44000"/>
                  </a:schemeClr>
                </a:solidFill>
                <a:latin typeface="Arial"/>
                <a:ea typeface="Arial"/>
                <a:cs typeface="Arial"/>
                <a:sym typeface="Arial"/>
              </a:defRPr>
            </a:lvl1pPr>
          </a:lstStyle>
          <a:p>
            <a:r>
              <a:t>LinkedIn.com/company/bsfintechsociety</a:t>
            </a:r>
          </a:p>
        </p:txBody>
      </p:sp>
      <p:sp>
        <p:nvSpPr>
          <p:cNvPr id="23" name="Rectangle 24"/>
          <p:cNvSpPr txBox="1"/>
          <p:nvPr/>
        </p:nvSpPr>
        <p:spPr>
          <a:xfrm>
            <a:off x="1691473" y="2524555"/>
            <a:ext cx="1858225" cy="26425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spAutoFit/>
          </a:bodyPr>
          <a:lstStyle>
            <a:lvl1pPr>
              <a:defRPr sz="1200" b="1">
                <a:solidFill>
                  <a:schemeClr val="accent1">
                    <a:lumOff val="44000"/>
                  </a:schemeClr>
                </a:solidFill>
                <a:latin typeface="Arial"/>
                <a:ea typeface="Arial"/>
                <a:cs typeface="Arial"/>
                <a:sym typeface="Arial"/>
              </a:defRPr>
            </a:lvl1pPr>
          </a:lstStyle>
          <a:p>
            <a:r>
              <a:t>Bsfintechsociety.com</a:t>
            </a:r>
          </a:p>
        </p:txBody>
      </p:sp>
      <p:sp>
        <p:nvSpPr>
          <p:cNvPr id="24" name="Rectangle 25"/>
          <p:cNvSpPr txBox="1"/>
          <p:nvPr/>
        </p:nvSpPr>
        <p:spPr>
          <a:xfrm>
            <a:off x="1691472" y="3158596"/>
            <a:ext cx="3343978" cy="26425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spAutoFit/>
          </a:bodyPr>
          <a:lstStyle>
            <a:lvl1pPr>
              <a:defRPr sz="1200" b="1">
                <a:solidFill>
                  <a:schemeClr val="accent1">
                    <a:lumOff val="44000"/>
                  </a:schemeClr>
                </a:solidFill>
                <a:latin typeface="Arial"/>
                <a:ea typeface="Arial"/>
                <a:cs typeface="Arial"/>
                <a:sym typeface="Arial"/>
              </a:defRPr>
            </a:lvl1pPr>
          </a:lstStyle>
          <a:p>
            <a:r>
              <a:t>As.bsfintechsociety@unibocconi.it</a:t>
            </a:r>
          </a:p>
        </p:txBody>
      </p:sp>
      <p:sp>
        <p:nvSpPr>
          <p:cNvPr id="25"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spd="med"/>
  <p:txStyles>
    <p:titleStyle>
      <a:lvl1pPr marL="0" marR="0" indent="0" algn="l" defTabSz="914400" rtl="0" latinLnBrk="0">
        <a:lnSpc>
          <a:spcPct val="9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chemeClr val="accent4"/>
          </a:solidFill>
          <a:uFillTx/>
          <a:latin typeface="Arial"/>
          <a:ea typeface="Arial"/>
          <a:cs typeface="Arial"/>
          <a:sym typeface="Arial"/>
        </a:defRPr>
      </a:lvl1pPr>
      <a:lvl2pPr marL="731519" marR="0" indent="-274319"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chemeClr val="accent4"/>
          </a:solidFill>
          <a:uFillTx/>
          <a:latin typeface="Arial"/>
          <a:ea typeface="Arial"/>
          <a:cs typeface="Arial"/>
          <a:sym typeface="Arial"/>
        </a:defRPr>
      </a:lvl2pPr>
      <a:lvl3pPr marL="1219200" marR="0" indent="-3048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chemeClr val="accent4"/>
          </a:solidFill>
          <a:uFillTx/>
          <a:latin typeface="Arial"/>
          <a:ea typeface="Arial"/>
          <a:cs typeface="Arial"/>
          <a:sym typeface="Arial"/>
        </a:defRPr>
      </a:lvl3pPr>
      <a:lvl4pPr marL="1676400" marR="0" indent="-3048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chemeClr val="accent4"/>
          </a:solidFill>
          <a:uFillTx/>
          <a:latin typeface="Arial"/>
          <a:ea typeface="Arial"/>
          <a:cs typeface="Arial"/>
          <a:sym typeface="Arial"/>
        </a:defRPr>
      </a:lvl4pPr>
      <a:lvl5pPr marL="2133600" marR="0" indent="-3048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chemeClr val="accent4"/>
          </a:solidFill>
          <a:uFillTx/>
          <a:latin typeface="Arial"/>
          <a:ea typeface="Arial"/>
          <a:cs typeface="Arial"/>
          <a:sym typeface="Arial"/>
        </a:defRPr>
      </a:lvl5pPr>
      <a:lvl6pPr marL="2590800" marR="0" indent="-3048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chemeClr val="accent4"/>
          </a:solidFill>
          <a:uFillTx/>
          <a:latin typeface="Arial"/>
          <a:ea typeface="Arial"/>
          <a:cs typeface="Arial"/>
          <a:sym typeface="Arial"/>
        </a:defRPr>
      </a:lvl6pPr>
      <a:lvl7pPr marL="3048000" marR="0" indent="-3048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chemeClr val="accent4"/>
          </a:solidFill>
          <a:uFillTx/>
          <a:latin typeface="Arial"/>
          <a:ea typeface="Arial"/>
          <a:cs typeface="Arial"/>
          <a:sym typeface="Arial"/>
        </a:defRPr>
      </a:lvl7pPr>
      <a:lvl8pPr marL="3505200" marR="0" indent="-3048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chemeClr val="accent4"/>
          </a:solidFill>
          <a:uFillTx/>
          <a:latin typeface="Arial"/>
          <a:ea typeface="Arial"/>
          <a:cs typeface="Arial"/>
          <a:sym typeface="Arial"/>
        </a:defRPr>
      </a:lvl8pPr>
      <a:lvl9pPr marL="3962400" marR="0" indent="-3048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chemeClr val="accent4"/>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22860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27432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32004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36576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679" y="365126"/>
            <a:ext cx="8157671" cy="74488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57679" y="1412833"/>
            <a:ext cx="8428639" cy="3948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57680" y="6356351"/>
            <a:ext cx="2057400" cy="365125"/>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fld id="{C17419A9-4912-4D42-8F3D-1BD3BA7DCDCB}" type="datetime4">
              <a:rPr lang="en-US" smtClean="0"/>
              <a:pPr/>
              <a:t>July 14, 2022</a:t>
            </a:fld>
            <a:endParaRPr lang="en-US"/>
          </a:p>
        </p:txBody>
      </p:sp>
      <p:sp>
        <p:nvSpPr>
          <p:cNvPr id="6" name="Slide Number Placeholder 5"/>
          <p:cNvSpPr>
            <a:spLocks noGrp="1"/>
          </p:cNvSpPr>
          <p:nvPr>
            <p:ph type="sldNum" sz="quarter" idx="4"/>
          </p:nvPr>
        </p:nvSpPr>
        <p:spPr>
          <a:xfrm>
            <a:off x="6728920" y="6356351"/>
            <a:ext cx="20574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89BE3C81-78D6-4C4B-AF0E-1C8704E0A56F}" type="slidenum">
              <a:rPr lang="en-US" smtClean="0"/>
              <a:pPr/>
              <a:t>‹N›</a:t>
            </a:fld>
            <a:endParaRPr lang="en-US"/>
          </a:p>
        </p:txBody>
      </p:sp>
      <p:cxnSp>
        <p:nvCxnSpPr>
          <p:cNvPr id="10" name="Gerade Verbindung 16">
            <a:extLst>
              <a:ext uri="{FF2B5EF4-FFF2-40B4-BE49-F238E27FC236}">
                <a16:creationId xmlns:a16="http://schemas.microsoft.com/office/drawing/2014/main" id="{A87C7045-6273-4E43-BB24-431F0FC5CF23}"/>
              </a:ext>
            </a:extLst>
          </p:cNvPr>
          <p:cNvCxnSpPr>
            <a:cxnSpLocks/>
          </p:cNvCxnSpPr>
          <p:nvPr userDrawn="1"/>
        </p:nvCxnSpPr>
        <p:spPr>
          <a:xfrm>
            <a:off x="357680" y="5724696"/>
            <a:ext cx="842864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D4233E4-6572-4386-AC51-3080F4139C99}"/>
              </a:ext>
            </a:extLst>
          </p:cNvPr>
          <p:cNvSpPr txBox="1"/>
          <p:nvPr userDrawn="1"/>
        </p:nvSpPr>
        <p:spPr>
          <a:xfrm rot="16200000">
            <a:off x="7803196" y="4495353"/>
            <a:ext cx="2212465" cy="246221"/>
          </a:xfrm>
          <a:prstGeom prst="rect">
            <a:avLst/>
          </a:prstGeom>
          <a:noFill/>
        </p:spPr>
        <p:txBody>
          <a:bodyPr wrap="none" rtlCol="0">
            <a:spAutoFit/>
          </a:bodyPr>
          <a:lstStyle/>
          <a:p>
            <a:r>
              <a:rPr lang="en-CH" sz="1000" b="0" i="1">
                <a:solidFill>
                  <a:srgbClr val="202122"/>
                </a:solidFill>
                <a:effectLst/>
                <a:latin typeface="Arial" panose="020B0604020202020204" pitchFamily="34" charset="0"/>
              </a:rPr>
              <a:t>©</a:t>
            </a:r>
            <a:r>
              <a:rPr lang="en-US" sz="1000" b="0" i="1">
                <a:solidFill>
                  <a:srgbClr val="202122"/>
                </a:solidFill>
                <a:effectLst/>
                <a:latin typeface="Arial" panose="020B0604020202020204" pitchFamily="34" charset="0"/>
              </a:rPr>
              <a:t> </a:t>
            </a:r>
            <a:r>
              <a:rPr lang="en-US" sz="1000">
                <a:latin typeface="Arial" panose="020B0604020202020204" pitchFamily="34" charset="0"/>
                <a:cs typeface="Arial" panose="020B0604020202020204" pitchFamily="34" charset="0"/>
              </a:rPr>
              <a:t>Bocconi Students Fintech Society</a:t>
            </a:r>
            <a:endParaRPr lang="en-CH" sz="1000">
              <a:latin typeface="Arial" panose="020B0604020202020204" pitchFamily="34" charset="0"/>
              <a:cs typeface="Arial" panose="020B0604020202020204" pitchFamily="34" charset="0"/>
            </a:endParaRPr>
          </a:p>
        </p:txBody>
      </p:sp>
      <p:sp>
        <p:nvSpPr>
          <p:cNvPr id="12" name="Footer Placeholder 4">
            <a:extLst>
              <a:ext uri="{FF2B5EF4-FFF2-40B4-BE49-F238E27FC236}">
                <a16:creationId xmlns:a16="http://schemas.microsoft.com/office/drawing/2014/main" id="{4AD5E461-F6FB-4F86-A0CD-C8F5850C4015}"/>
              </a:ext>
            </a:extLst>
          </p:cNvPr>
          <p:cNvSpPr>
            <a:spLocks noGrp="1"/>
          </p:cNvSpPr>
          <p:nvPr>
            <p:ph type="ftr" sz="quarter" idx="3"/>
          </p:nvPr>
        </p:nvSpPr>
        <p:spPr>
          <a:xfrm>
            <a:off x="3028950" y="6356351"/>
            <a:ext cx="3086100" cy="365125"/>
          </a:xfrm>
          <a:prstGeom prst="rect">
            <a:avLst/>
          </a:prstGeom>
        </p:spPr>
        <p:txBody>
          <a:bodyPr anchor="ctr"/>
          <a:lstStyle>
            <a:lvl1pPr algn="ctr">
              <a:defRPr lang="en-US" sz="1200" kern="1200" dirty="0">
                <a:solidFill>
                  <a:schemeClr val="tx1"/>
                </a:solidFill>
                <a:latin typeface="+mn-lt"/>
                <a:ea typeface="+mn-ea"/>
                <a:cs typeface="+mn-cs"/>
              </a:defRPr>
            </a:lvl1pPr>
          </a:lstStyle>
          <a:p>
            <a:r>
              <a:rPr lang="en-US"/>
              <a:t>Footer</a:t>
            </a:r>
          </a:p>
        </p:txBody>
      </p:sp>
      <p:cxnSp>
        <p:nvCxnSpPr>
          <p:cNvPr id="13" name="Gerade Verbindung 16">
            <a:extLst>
              <a:ext uri="{FF2B5EF4-FFF2-40B4-BE49-F238E27FC236}">
                <a16:creationId xmlns:a16="http://schemas.microsoft.com/office/drawing/2014/main" id="{47135E85-8F96-4A42-90FD-F575698A59C7}"/>
              </a:ext>
            </a:extLst>
          </p:cNvPr>
          <p:cNvCxnSpPr>
            <a:cxnSpLocks/>
          </p:cNvCxnSpPr>
          <p:nvPr userDrawn="1"/>
        </p:nvCxnSpPr>
        <p:spPr>
          <a:xfrm>
            <a:off x="357680" y="1196812"/>
            <a:ext cx="842864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Immagine 4">
            <a:extLst>
              <a:ext uri="{FF2B5EF4-FFF2-40B4-BE49-F238E27FC236}">
                <a16:creationId xmlns:a16="http://schemas.microsoft.com/office/drawing/2014/main" id="{D51209DA-2C49-CC48-8453-2572EDC04CC6}"/>
              </a:ext>
            </a:extLst>
          </p:cNvPr>
          <p:cNvPicPr>
            <a:picLocks noChangeAspect="1"/>
          </p:cNvPicPr>
          <p:nvPr userDrawn="1"/>
        </p:nvPicPr>
        <p:blipFill>
          <a:blip r:embed="rId11"/>
          <a:stretch>
            <a:fillRect/>
          </a:stretch>
        </p:blipFill>
        <p:spPr>
          <a:xfrm>
            <a:off x="8213551" y="470351"/>
            <a:ext cx="534436" cy="534436"/>
          </a:xfrm>
          <a:prstGeom prst="rect">
            <a:avLst/>
          </a:prstGeom>
        </p:spPr>
      </p:pic>
    </p:spTree>
    <p:extLst>
      <p:ext uri="{BB962C8B-B14F-4D97-AF65-F5344CB8AC3E}">
        <p14:creationId xmlns:p14="http://schemas.microsoft.com/office/powerpoint/2010/main" val="55404415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6" r:id="rId3"/>
    <p:sldLayoutId id="2147483678" r:id="rId4"/>
    <p:sldLayoutId id="2147483680" r:id="rId5"/>
    <p:sldLayoutId id="2147483681" r:id="rId6"/>
    <p:sldLayoutId id="2147483682" r:id="rId7"/>
    <p:sldLayoutId id="2147483683" r:id="rId8"/>
    <p:sldLayoutId id="2147483684" r:id="rId9"/>
  </p:sldLayoutIdLst>
  <p:hf hdr="0" ftr="0"/>
  <p:txStyles>
    <p:title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2" Type="http://schemas.openxmlformats.org/officeDocument/2006/relationships/hyperlink" Target="http://Sohttps:/www.forbes.com/sites/forbestechcouncil/2022/03/04/how-blockchain-could-revolutionize-cybersecurity/?sh=45afeb73a41f"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hyperlink" Target="https://www.linkedin.com/in/ghali-taoussi-27a401171/" TargetMode="Externa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hyperlink" Target="mailto:ghali.taoussi@studbocconi.i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ext Placeholder 1"/>
          <p:cNvSpPr txBox="1">
            <a:spLocks noGrp="1"/>
          </p:cNvSpPr>
          <p:nvPr>
            <p:ph type="body" sz="quarter" idx="1"/>
          </p:nvPr>
        </p:nvSpPr>
        <p:spPr>
          <a:xfrm>
            <a:off x="357187" y="2500313"/>
            <a:ext cx="5586414" cy="648469"/>
          </a:xfrm>
          <a:prstGeom prst="rect">
            <a:avLst/>
          </a:prstGeom>
        </p:spPr>
        <p:txBody>
          <a:bodyPr lIns="45719" tIns="45720" rIns="45719" bIns="45720" anchor="t">
            <a:normAutofit/>
          </a:bodyPr>
          <a:lstStyle/>
          <a:p>
            <a:r>
              <a:rPr lang="it-IT" dirty="0"/>
              <a:t>Blockchain and cybersecurity</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Date Placeholder 2"/>
          <p:cNvSpPr txBox="1"/>
          <p:nvPr/>
        </p:nvSpPr>
        <p:spPr>
          <a:xfrm>
            <a:off x="403400" y="6425421"/>
            <a:ext cx="1965961" cy="2269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spAutoFit/>
          </a:bodyPr>
          <a:lstStyle>
            <a:lvl1pPr>
              <a:defRPr sz="1000">
                <a:solidFill>
                  <a:srgbClr val="000000"/>
                </a:solidFill>
                <a:latin typeface="Arial"/>
                <a:ea typeface="Arial"/>
                <a:cs typeface="Arial"/>
                <a:sym typeface="Arial"/>
              </a:defRPr>
            </a:lvl1pPr>
          </a:lstStyle>
          <a:p>
            <a:r>
              <a:t>November 14, 2021</a:t>
            </a:r>
          </a:p>
        </p:txBody>
      </p:sp>
      <p:sp>
        <p:nvSpPr>
          <p:cNvPr id="209" name="Slide Number Placeholder 3"/>
          <p:cNvSpPr txBox="1">
            <a:spLocks noGrp="1"/>
          </p:cNvSpPr>
          <p:nvPr>
            <p:ph type="sldNum" sz="quarter" idx="2"/>
          </p:nvPr>
        </p:nvSpPr>
        <p:spPr>
          <a:xfrm>
            <a:off x="8540917" y="6425421"/>
            <a:ext cx="245404" cy="226986"/>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10</a:t>
            </a:fld>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itle 1"/>
          <p:cNvSpPr txBox="1">
            <a:spLocks noGrp="1"/>
          </p:cNvSpPr>
          <p:nvPr>
            <p:ph type="title"/>
          </p:nvPr>
        </p:nvSpPr>
        <p:spPr>
          <a:prstGeom prst="rect">
            <a:avLst/>
          </a:prstGeom>
        </p:spPr>
        <p:txBody>
          <a:bodyPr/>
          <a:lstStyle/>
          <a:p>
            <a:r>
              <a:t>Frauds and cyberattacks</a:t>
            </a:r>
          </a:p>
        </p:txBody>
      </p:sp>
      <p:sp>
        <p:nvSpPr>
          <p:cNvPr id="161" name="Date Placeholder 3"/>
          <p:cNvSpPr txBox="1"/>
          <p:nvPr/>
        </p:nvSpPr>
        <p:spPr>
          <a:xfrm>
            <a:off x="403400" y="6265903"/>
            <a:ext cx="1965961" cy="2462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ctr">
            <a:spAutoFit/>
          </a:bodyPr>
          <a:lstStyle>
            <a:lvl1pPr>
              <a:defRPr sz="1000">
                <a:solidFill>
                  <a:srgbClr val="000000"/>
                </a:solidFill>
                <a:latin typeface="Arial"/>
                <a:ea typeface="Arial"/>
                <a:cs typeface="Arial"/>
                <a:sym typeface="Arial"/>
              </a:defRPr>
            </a:lvl1pPr>
          </a:lstStyle>
          <a:p>
            <a:endParaRPr lang="it-IT" dirty="0">
              <a:latin typeface="Calibri"/>
            </a:endParaRPr>
          </a:p>
        </p:txBody>
      </p:sp>
      <p:sp>
        <p:nvSpPr>
          <p:cNvPr id="162" name="Slide Number Placeholder 4"/>
          <p:cNvSpPr txBox="1">
            <a:spLocks noGrp="1"/>
          </p:cNvSpPr>
          <p:nvPr>
            <p:ph type="sldNum" sz="quarter" idx="2"/>
          </p:nvPr>
        </p:nvSpPr>
        <p:spPr>
          <a:xfrm>
            <a:off x="8611548" y="6425421"/>
            <a:ext cx="174773" cy="226986"/>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2</a:t>
            </a:fld>
            <a:endParaRPr/>
          </a:p>
        </p:txBody>
      </p:sp>
      <p:sp>
        <p:nvSpPr>
          <p:cNvPr id="163" name="Text Placeholder 5"/>
          <p:cNvSpPr>
            <a:spLocks noGrp="1"/>
          </p:cNvSpPr>
          <p:nvPr>
            <p:ph type="body" idx="13"/>
          </p:nvPr>
        </p:nvSpPr>
        <p:spPr>
          <a:xfrm>
            <a:off x="357188" y="5843587"/>
            <a:ext cx="8429626" cy="259489"/>
          </a:xfrm>
          <a:prstGeom prst="rect">
            <a:avLst/>
          </a:prstGeom>
        </p:spPr>
        <p:txBody>
          <a:bodyPr lIns="45719" tIns="45720" rIns="45719" bIns="45720" anchor="t">
            <a:normAutofit/>
          </a:bodyPr>
          <a:lstStyle/>
          <a:p>
            <a:pPr marL="0" indent="0">
              <a:buNone/>
              <a:defRPr sz="1000"/>
            </a:pPr>
            <a:r>
              <a:rPr lang="en-US"/>
              <a:t>Sources: </a:t>
            </a:r>
            <a:r>
              <a:rPr lang="en-US" err="1"/>
              <a:t>clearias</a:t>
            </a:r>
          </a:p>
          <a:p>
            <a:pPr marL="0" indent="0">
              <a:buNone/>
              <a:defRPr sz="1000"/>
            </a:pPr>
            <a:endParaRPr lang="en-US"/>
          </a:p>
          <a:p>
            <a:pPr marL="0" indent="0">
              <a:buNone/>
              <a:defRPr sz="1000"/>
            </a:pPr>
            <a:endParaRPr lang="en-US"/>
          </a:p>
        </p:txBody>
      </p:sp>
      <p:sp>
        <p:nvSpPr>
          <p:cNvPr id="8" name="TextBox 7">
            <a:extLst>
              <a:ext uri="{FF2B5EF4-FFF2-40B4-BE49-F238E27FC236}">
                <a16:creationId xmlns:a16="http://schemas.microsoft.com/office/drawing/2014/main" id="{BA5715B6-3AF6-4DF1-8334-2A10816808BC}"/>
              </a:ext>
            </a:extLst>
          </p:cNvPr>
          <p:cNvSpPr txBox="1"/>
          <p:nvPr/>
        </p:nvSpPr>
        <p:spPr>
          <a:xfrm>
            <a:off x="397631" y="2623245"/>
            <a:ext cx="6753668" cy="2492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85750" indent="-285750" algn="just">
              <a:buFont typeface="Arial" panose="020B0604020202020204" pitchFamily="34" charset="0"/>
              <a:buChar char="•"/>
            </a:pPr>
            <a:r>
              <a:rPr lang="en-US" sz="1300" b="1" dirty="0">
                <a:solidFill>
                  <a:srgbClr val="292929"/>
                </a:solidFill>
              </a:rPr>
              <a:t>Identity theft </a:t>
            </a:r>
            <a:r>
              <a:rPr lang="en-US" sz="1300" dirty="0">
                <a:solidFill>
                  <a:srgbClr val="292929"/>
                </a:solidFill>
              </a:rPr>
              <a:t>is the act of </a:t>
            </a:r>
            <a:r>
              <a:rPr lang="en-US" sz="1300" b="1" dirty="0">
                <a:solidFill>
                  <a:srgbClr val="292929"/>
                </a:solidFill>
              </a:rPr>
              <a:t>fraudulently </a:t>
            </a:r>
            <a:r>
              <a:rPr lang="en-US" sz="1300" dirty="0">
                <a:solidFill>
                  <a:srgbClr val="292929"/>
                </a:solidFill>
              </a:rPr>
              <a:t>making use of the electronic signature, password, or any other unique</a:t>
            </a:r>
            <a:r>
              <a:rPr lang="en-US" sz="1300" b="1" dirty="0">
                <a:solidFill>
                  <a:srgbClr val="292929"/>
                </a:solidFill>
              </a:rPr>
              <a:t> identification feature</a:t>
            </a:r>
            <a:r>
              <a:rPr lang="en-US" sz="1300" dirty="0">
                <a:solidFill>
                  <a:srgbClr val="292929"/>
                </a:solidFill>
              </a:rPr>
              <a:t> of any other person.</a:t>
            </a:r>
          </a:p>
          <a:p>
            <a:pPr marL="285750" indent="-285750" algn="just">
              <a:buFont typeface="Arial" panose="020B0604020202020204" pitchFamily="34" charset="0"/>
              <a:buChar char="•"/>
            </a:pPr>
            <a:r>
              <a:rPr lang="en-US" sz="1300" b="1" dirty="0">
                <a:solidFill>
                  <a:srgbClr val="292929"/>
                </a:solidFill>
              </a:rPr>
              <a:t>Ransomware</a:t>
            </a:r>
            <a:r>
              <a:rPr lang="en-US" sz="1300" dirty="0">
                <a:solidFill>
                  <a:srgbClr val="292929"/>
                </a:solidFill>
              </a:rPr>
              <a:t> is a type of computer malware that </a:t>
            </a:r>
            <a:r>
              <a:rPr lang="en-US" sz="1300" b="1" dirty="0">
                <a:solidFill>
                  <a:srgbClr val="292929"/>
                </a:solidFill>
              </a:rPr>
              <a:t>encrypts </a:t>
            </a:r>
            <a:r>
              <a:rPr lang="en-US" sz="1300" dirty="0">
                <a:solidFill>
                  <a:srgbClr val="292929"/>
                </a:solidFill>
              </a:rPr>
              <a:t>the files and storage media on communication devices like desktops, laptops, mobile phones, etc., holding data as a hostage. The victim is asked to pay the demanded ransom to get his device decrypted.</a:t>
            </a:r>
          </a:p>
          <a:p>
            <a:pPr marL="285750" indent="-285750" algn="just">
              <a:buFont typeface="Arial" panose="020B0604020202020204" pitchFamily="34" charset="0"/>
              <a:buChar char="•"/>
            </a:pPr>
            <a:r>
              <a:rPr lang="en-US" sz="1300" b="1" dirty="0">
                <a:solidFill>
                  <a:srgbClr val="292929"/>
                </a:solidFill>
              </a:rPr>
              <a:t>Phishing</a:t>
            </a:r>
            <a:r>
              <a:rPr lang="en-US" sz="1300" dirty="0">
                <a:solidFill>
                  <a:srgbClr val="292929"/>
                </a:solidFill>
              </a:rPr>
              <a:t> is a type of fraud that involves </a:t>
            </a:r>
            <a:r>
              <a:rPr lang="en-US" sz="1300" b="1" dirty="0">
                <a:solidFill>
                  <a:srgbClr val="292929"/>
                </a:solidFill>
              </a:rPr>
              <a:t>stealing personal information </a:t>
            </a:r>
            <a:r>
              <a:rPr lang="en-US" sz="1300" dirty="0">
                <a:solidFill>
                  <a:srgbClr val="292929"/>
                </a:solidFill>
              </a:rPr>
              <a:t>such as Customer ID, IPIN, Credit/Debit Card number, CVV number, etc. through emails that appear to be from a legitimate source</a:t>
            </a:r>
          </a:p>
          <a:p>
            <a:pPr marL="285750" indent="-285750" algn="just">
              <a:buFont typeface="Arial" panose="020B0604020202020204" pitchFamily="34" charset="0"/>
              <a:buChar char="•"/>
            </a:pPr>
            <a:r>
              <a:rPr lang="en-US" sz="1300" dirty="0">
                <a:solidFill>
                  <a:srgbClr val="292929"/>
                </a:solidFill>
              </a:rPr>
              <a:t>A </a:t>
            </a:r>
            <a:r>
              <a:rPr lang="en-US" sz="1300" b="1" dirty="0">
                <a:solidFill>
                  <a:srgbClr val="292929"/>
                </a:solidFill>
              </a:rPr>
              <a:t>Trojan horse </a:t>
            </a:r>
            <a:r>
              <a:rPr lang="en-US" sz="1300" dirty="0">
                <a:solidFill>
                  <a:srgbClr val="292929"/>
                </a:solidFill>
              </a:rPr>
              <a:t>is a destructive program that looks like a genuine application. Unlike viruses, Trojan horses </a:t>
            </a:r>
            <a:r>
              <a:rPr lang="en-US" sz="1300" b="1" dirty="0">
                <a:solidFill>
                  <a:srgbClr val="292929"/>
                </a:solidFill>
              </a:rPr>
              <a:t>do not replicate themselves</a:t>
            </a:r>
            <a:r>
              <a:rPr lang="en-US" sz="1300" dirty="0">
                <a:solidFill>
                  <a:srgbClr val="292929"/>
                </a:solidFill>
              </a:rPr>
              <a:t>, but they can be just as destructive. Trojans open a backdoor entry to your computer which gives malicious users/programs access to your system, allowing confidential and personal information to be stolen.</a:t>
            </a:r>
          </a:p>
        </p:txBody>
      </p:sp>
      <p:sp>
        <p:nvSpPr>
          <p:cNvPr id="9" name="Rectangle: Rounded Corners 8">
            <a:extLst>
              <a:ext uri="{FF2B5EF4-FFF2-40B4-BE49-F238E27FC236}">
                <a16:creationId xmlns:a16="http://schemas.microsoft.com/office/drawing/2014/main" id="{9DD4ED03-6666-4B6E-B5D7-153D97FEEFAC}"/>
              </a:ext>
            </a:extLst>
          </p:cNvPr>
          <p:cNvSpPr/>
          <p:nvPr/>
        </p:nvSpPr>
        <p:spPr>
          <a:xfrm>
            <a:off x="409579" y="1783848"/>
            <a:ext cx="8379416" cy="544828"/>
          </a:xfrm>
          <a:prstGeom prst="roundRect">
            <a:avLst/>
          </a:prstGeom>
          <a:solidFill>
            <a:schemeClr val="accent2"/>
          </a:solid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r>
              <a:rPr lang="en-US" sz="1300">
                <a:solidFill>
                  <a:schemeClr val="tx2">
                    <a:lumMod val="50000"/>
                  </a:schemeClr>
                </a:solidFill>
              </a:rPr>
              <a:t>Cyber frauds are </a:t>
            </a:r>
            <a:r>
              <a:rPr lang="en-US" sz="1300" b="1">
                <a:solidFill>
                  <a:schemeClr val="tx2">
                    <a:lumMod val="50000"/>
                  </a:schemeClr>
                </a:solidFill>
              </a:rPr>
              <a:t>crimes </a:t>
            </a:r>
            <a:r>
              <a:rPr lang="en-US" sz="1300">
                <a:solidFill>
                  <a:schemeClr val="tx2">
                    <a:lumMod val="50000"/>
                  </a:schemeClr>
                </a:solidFill>
              </a:rPr>
              <a:t>committed via a computer with the intent to </a:t>
            </a:r>
            <a:r>
              <a:rPr lang="en-US" sz="1300" b="1">
                <a:solidFill>
                  <a:schemeClr val="tx2">
                    <a:lumMod val="50000"/>
                  </a:schemeClr>
                </a:solidFill>
              </a:rPr>
              <a:t>corrupt </a:t>
            </a:r>
            <a:r>
              <a:rPr lang="en-US" sz="1300">
                <a:solidFill>
                  <a:schemeClr val="tx2">
                    <a:lumMod val="50000"/>
                  </a:schemeClr>
                </a:solidFill>
              </a:rPr>
              <a:t>another individual’s </a:t>
            </a:r>
            <a:r>
              <a:rPr lang="en-US" sz="1300" b="1">
                <a:solidFill>
                  <a:schemeClr val="tx2">
                    <a:lumMod val="50000"/>
                  </a:schemeClr>
                </a:solidFill>
              </a:rPr>
              <a:t>personal </a:t>
            </a:r>
            <a:r>
              <a:rPr lang="en-US" sz="1300">
                <a:solidFill>
                  <a:schemeClr val="tx2">
                    <a:lumMod val="50000"/>
                  </a:schemeClr>
                </a:solidFill>
              </a:rPr>
              <a:t>and </a:t>
            </a:r>
            <a:r>
              <a:rPr lang="en-US" sz="1300" b="1">
                <a:solidFill>
                  <a:schemeClr val="tx2">
                    <a:lumMod val="50000"/>
                  </a:schemeClr>
                </a:solidFill>
              </a:rPr>
              <a:t>financial information</a:t>
            </a:r>
            <a:r>
              <a:rPr lang="en-US" sz="1300">
                <a:solidFill>
                  <a:schemeClr val="tx2">
                    <a:lumMod val="50000"/>
                  </a:schemeClr>
                </a:solidFill>
              </a:rPr>
              <a:t> stored online</a:t>
            </a:r>
          </a:p>
        </p:txBody>
      </p:sp>
      <p:sp>
        <p:nvSpPr>
          <p:cNvPr id="2" name="CasellaDiTesto 1">
            <a:extLst>
              <a:ext uri="{FF2B5EF4-FFF2-40B4-BE49-F238E27FC236}">
                <a16:creationId xmlns:a16="http://schemas.microsoft.com/office/drawing/2014/main" id="{AB9313AF-CBD9-A9C7-DA84-6CE758D1FD1C}"/>
              </a:ext>
            </a:extLst>
          </p:cNvPr>
          <p:cNvSpPr txBox="1"/>
          <p:nvPr/>
        </p:nvSpPr>
        <p:spPr>
          <a:xfrm>
            <a:off x="405246" y="1298864"/>
            <a:ext cx="8510153"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GB" sz="1400" dirty="0">
                <a:solidFill>
                  <a:schemeClr val="tx2">
                    <a:lumMod val="50000"/>
                  </a:schemeClr>
                </a:solidFill>
                <a:ea typeface="+mn-lt"/>
                <a:cs typeface="+mn-lt"/>
              </a:rPr>
              <a:t>Taking the right security measures, when connected, is the key to prevent cyber intrusions and online crimes.</a:t>
            </a:r>
            <a:endParaRPr lang="en-GB" sz="1400">
              <a:solidFill>
                <a:schemeClr val="tx2">
                  <a:lumMod val="50000"/>
                </a:schemeClr>
              </a:solidFill>
            </a:endParaRPr>
          </a:p>
        </p:txBody>
      </p:sp>
      <p:sp>
        <p:nvSpPr>
          <p:cNvPr id="4" name="CasellaDiTesto 3">
            <a:extLst>
              <a:ext uri="{FF2B5EF4-FFF2-40B4-BE49-F238E27FC236}">
                <a16:creationId xmlns:a16="http://schemas.microsoft.com/office/drawing/2014/main" id="{EB647C1B-8E50-8988-6C7D-613ECF7A02DF}"/>
              </a:ext>
            </a:extLst>
          </p:cNvPr>
          <p:cNvSpPr txBox="1"/>
          <p:nvPr/>
        </p:nvSpPr>
        <p:spPr>
          <a:xfrm>
            <a:off x="357622" y="6142729"/>
            <a:ext cx="2743200"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it-IT" sz="1000" dirty="0" err="1">
                <a:solidFill>
                  <a:schemeClr val="accent2">
                    <a:lumMod val="10000"/>
                  </a:schemeClr>
                </a:solidFill>
                <a:latin typeface="Calibri"/>
                <a:ea typeface="Arial"/>
                <a:cs typeface="Arial"/>
              </a:rPr>
              <a:t>July</a:t>
            </a:r>
            <a:r>
              <a:rPr lang="it-IT" sz="1000" dirty="0">
                <a:solidFill>
                  <a:schemeClr val="accent2">
                    <a:lumMod val="10000"/>
                  </a:schemeClr>
                </a:solidFill>
                <a:latin typeface="Calibri"/>
                <a:ea typeface="Arial"/>
                <a:cs typeface="Arial"/>
              </a:rPr>
              <a:t> 14, 2022</a:t>
            </a:r>
            <a:endParaRPr lang="it-IT" sz="1000" b="0" i="0" u="none" strike="noStrike" cap="none" spc="0" normalizeH="0" baseline="0" dirty="0">
              <a:ln>
                <a:noFill/>
              </a:ln>
              <a:solidFill>
                <a:schemeClr val="accent2">
                  <a:lumMod val="10000"/>
                </a:schemeClr>
              </a:solidFill>
              <a:effectLst/>
              <a:uFillTx/>
              <a:latin typeface="Calibri"/>
              <a:ea typeface="+mn-ea"/>
              <a:cs typeface="+mn-cs"/>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Titolo 1"/>
          <p:cNvSpPr txBox="1">
            <a:spLocks noGrp="1"/>
          </p:cNvSpPr>
          <p:nvPr>
            <p:ph type="title"/>
          </p:nvPr>
        </p:nvSpPr>
        <p:spPr>
          <a:prstGeom prst="rect">
            <a:avLst/>
          </a:prstGeom>
        </p:spPr>
        <p:txBody>
          <a:bodyPr/>
          <a:lstStyle/>
          <a:p>
            <a:r>
              <a:t>What is a blockchain?</a:t>
            </a:r>
          </a:p>
        </p:txBody>
      </p:sp>
      <p:sp>
        <p:nvSpPr>
          <p:cNvPr id="167" name="Segnaposto data 3"/>
          <p:cNvSpPr txBox="1"/>
          <p:nvPr/>
        </p:nvSpPr>
        <p:spPr>
          <a:xfrm>
            <a:off x="371278" y="6265902"/>
            <a:ext cx="1965961" cy="2462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ctr">
            <a:spAutoFit/>
          </a:bodyPr>
          <a:lstStyle>
            <a:lvl1pPr>
              <a:defRPr sz="1000">
                <a:solidFill>
                  <a:srgbClr val="000000"/>
                </a:solidFill>
                <a:latin typeface="Arial"/>
                <a:ea typeface="Arial"/>
                <a:cs typeface="Arial"/>
                <a:sym typeface="Arial"/>
              </a:defRPr>
            </a:lvl1pPr>
          </a:lstStyle>
          <a:p>
            <a:endParaRPr dirty="0">
              <a:latin typeface="Calibri"/>
            </a:endParaRPr>
          </a:p>
        </p:txBody>
      </p:sp>
      <p:sp>
        <p:nvSpPr>
          <p:cNvPr id="168" name="Segnaposto numero diapositiva 4"/>
          <p:cNvSpPr txBox="1">
            <a:spLocks noGrp="1"/>
          </p:cNvSpPr>
          <p:nvPr>
            <p:ph type="sldNum" sz="quarter" idx="2"/>
          </p:nvPr>
        </p:nvSpPr>
        <p:spPr>
          <a:xfrm>
            <a:off x="8611548" y="6425421"/>
            <a:ext cx="174773" cy="226986"/>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3</a:t>
            </a:fld>
            <a:endParaRPr/>
          </a:p>
        </p:txBody>
      </p:sp>
      <p:sp>
        <p:nvSpPr>
          <p:cNvPr id="169" name="Segnaposto testo 5"/>
          <p:cNvSpPr>
            <a:spLocks noGrp="1"/>
          </p:cNvSpPr>
          <p:nvPr>
            <p:ph type="body" idx="13"/>
          </p:nvPr>
        </p:nvSpPr>
        <p:spPr>
          <a:prstGeom prst="rect">
            <a:avLst/>
          </a:prstGeom>
        </p:spPr>
        <p:txBody>
          <a:bodyPr lIns="45719" tIns="45720" rIns="45719" bIns="45720" anchor="t">
            <a:normAutofit/>
          </a:bodyPr>
          <a:lstStyle/>
          <a:p>
            <a:pPr marL="0" indent="0">
              <a:buNone/>
              <a:defRPr sz="1000"/>
            </a:pPr>
            <a:r>
              <a:rPr lang="en-US"/>
              <a:t>"The Blockchain Journey" of </a:t>
            </a:r>
            <a:r>
              <a:rPr lang="en-US" err="1"/>
              <a:t>Salviotti</a:t>
            </a:r>
            <a:r>
              <a:rPr lang="en-US"/>
              <a:t>, De Rossi, Abbatemarco</a:t>
            </a:r>
            <a:endParaRPr lang="it-IT"/>
          </a:p>
        </p:txBody>
      </p:sp>
      <p:sp>
        <p:nvSpPr>
          <p:cNvPr id="7" name="Segnaposto contenuto 2">
            <a:extLst>
              <a:ext uri="{FF2B5EF4-FFF2-40B4-BE49-F238E27FC236}">
                <a16:creationId xmlns:a16="http://schemas.microsoft.com/office/drawing/2014/main" id="{A1956808-C7B0-419C-B49F-277B5E5E17A4}"/>
              </a:ext>
            </a:extLst>
          </p:cNvPr>
          <p:cNvSpPr txBox="1">
            <a:spLocks/>
          </p:cNvSpPr>
          <p:nvPr/>
        </p:nvSpPr>
        <p:spPr>
          <a:xfrm>
            <a:off x="464127" y="2548062"/>
            <a:ext cx="5091546" cy="323266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t">
            <a:noAutofit/>
          </a:bodyPr>
          <a:lstStyle>
            <a:lvl1pPr marL="0" marR="0" indent="0" algn="l" defTabSz="914400" rtl="0" latinLnBrk="0">
              <a:lnSpc>
                <a:spcPct val="90000"/>
              </a:lnSpc>
              <a:spcBef>
                <a:spcPts val="1000"/>
              </a:spcBef>
              <a:spcAft>
                <a:spcPts val="0"/>
              </a:spcAft>
              <a:buClrTx/>
              <a:buSzTx/>
              <a:buFontTx/>
              <a:buNone/>
              <a:tabLst/>
              <a:defRPr sz="1400" b="1" i="0" u="none" strike="noStrike" cap="none" spc="0" baseline="0">
                <a:solidFill>
                  <a:schemeClr val="accent4"/>
                </a:solidFill>
                <a:uFillTx/>
                <a:latin typeface="Arial"/>
                <a:ea typeface="Arial"/>
                <a:cs typeface="Arial"/>
                <a:sym typeface="Arial"/>
              </a:defRPr>
            </a:lvl1pPr>
            <a:lvl2pPr marL="617219" marR="0" indent="-160019" algn="l" defTabSz="914400" rtl="0" latinLnBrk="0">
              <a:lnSpc>
                <a:spcPct val="90000"/>
              </a:lnSpc>
              <a:spcBef>
                <a:spcPts val="1000"/>
              </a:spcBef>
              <a:spcAft>
                <a:spcPts val="0"/>
              </a:spcAft>
              <a:buClrTx/>
              <a:buSzPct val="100000"/>
              <a:buFontTx/>
              <a:buChar char="•"/>
              <a:tabLst/>
              <a:defRPr sz="1400" b="1" i="0" u="none" strike="noStrike" cap="none" spc="0" baseline="0">
                <a:solidFill>
                  <a:schemeClr val="accent4"/>
                </a:solidFill>
                <a:uFillTx/>
                <a:latin typeface="Arial"/>
                <a:ea typeface="Arial"/>
                <a:cs typeface="Arial"/>
                <a:sym typeface="Arial"/>
              </a:defRPr>
            </a:lvl2pPr>
            <a:lvl3pPr marL="1092200" marR="0" indent="-177800" algn="l" defTabSz="914400" rtl="0" latinLnBrk="0">
              <a:lnSpc>
                <a:spcPct val="90000"/>
              </a:lnSpc>
              <a:spcBef>
                <a:spcPts val="1000"/>
              </a:spcBef>
              <a:spcAft>
                <a:spcPts val="0"/>
              </a:spcAft>
              <a:buClrTx/>
              <a:buSzPct val="100000"/>
              <a:buFontTx/>
              <a:buChar char="•"/>
              <a:tabLst/>
              <a:defRPr sz="1400" b="1" i="0" u="none" strike="noStrike" cap="none" spc="0" baseline="0">
                <a:solidFill>
                  <a:schemeClr val="accent4"/>
                </a:solidFill>
                <a:uFillTx/>
                <a:latin typeface="Arial"/>
                <a:ea typeface="Arial"/>
                <a:cs typeface="Arial"/>
                <a:sym typeface="Arial"/>
              </a:defRPr>
            </a:lvl3pPr>
            <a:lvl4pPr marL="1549400" marR="0" indent="-177800" algn="l" defTabSz="914400" rtl="0" latinLnBrk="0">
              <a:lnSpc>
                <a:spcPct val="90000"/>
              </a:lnSpc>
              <a:spcBef>
                <a:spcPts val="1000"/>
              </a:spcBef>
              <a:spcAft>
                <a:spcPts val="0"/>
              </a:spcAft>
              <a:buClrTx/>
              <a:buSzPct val="100000"/>
              <a:buFontTx/>
              <a:buChar char="•"/>
              <a:tabLst/>
              <a:defRPr sz="1400" b="1" i="0" u="none" strike="noStrike" cap="none" spc="0" baseline="0">
                <a:solidFill>
                  <a:schemeClr val="accent4"/>
                </a:solidFill>
                <a:uFillTx/>
                <a:latin typeface="Arial"/>
                <a:ea typeface="Arial"/>
                <a:cs typeface="Arial"/>
                <a:sym typeface="Arial"/>
              </a:defRPr>
            </a:lvl4pPr>
            <a:lvl5pPr marL="2006600" marR="0" indent="-177800" algn="l" defTabSz="914400" rtl="0" latinLnBrk="0">
              <a:lnSpc>
                <a:spcPct val="90000"/>
              </a:lnSpc>
              <a:spcBef>
                <a:spcPts val="1000"/>
              </a:spcBef>
              <a:spcAft>
                <a:spcPts val="0"/>
              </a:spcAft>
              <a:buClrTx/>
              <a:buSzPct val="100000"/>
              <a:buFontTx/>
              <a:buChar char="•"/>
              <a:tabLst/>
              <a:defRPr sz="1400" b="1" i="0" u="none" strike="noStrike" cap="none" spc="0" baseline="0">
                <a:solidFill>
                  <a:schemeClr val="accent4"/>
                </a:solidFill>
                <a:uFillTx/>
                <a:latin typeface="Arial"/>
                <a:ea typeface="Arial"/>
                <a:cs typeface="Arial"/>
                <a:sym typeface="Arial"/>
              </a:defRPr>
            </a:lvl5pPr>
            <a:lvl6pPr marL="2590800" marR="0" indent="-3048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chemeClr val="accent4"/>
                </a:solidFill>
                <a:uFillTx/>
                <a:latin typeface="Arial"/>
                <a:ea typeface="Arial"/>
                <a:cs typeface="Arial"/>
                <a:sym typeface="Arial"/>
              </a:defRPr>
            </a:lvl6pPr>
            <a:lvl7pPr marL="3048000" marR="0" indent="-3048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chemeClr val="accent4"/>
                </a:solidFill>
                <a:uFillTx/>
                <a:latin typeface="Arial"/>
                <a:ea typeface="Arial"/>
                <a:cs typeface="Arial"/>
                <a:sym typeface="Arial"/>
              </a:defRPr>
            </a:lvl7pPr>
            <a:lvl8pPr marL="3505200" marR="0" indent="-3048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chemeClr val="accent4"/>
                </a:solidFill>
                <a:uFillTx/>
                <a:latin typeface="Arial"/>
                <a:ea typeface="Arial"/>
                <a:cs typeface="Arial"/>
                <a:sym typeface="Arial"/>
              </a:defRPr>
            </a:lvl8pPr>
            <a:lvl9pPr marL="3962400" marR="0" indent="-3048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chemeClr val="accent4"/>
                </a:solidFill>
                <a:uFillTx/>
                <a:latin typeface="Arial"/>
                <a:ea typeface="Arial"/>
                <a:cs typeface="Arial"/>
                <a:sym typeface="Arial"/>
              </a:defRPr>
            </a:lvl9pPr>
          </a:lstStyle>
          <a:p>
            <a:pPr hangingPunct="1"/>
            <a:r>
              <a:rPr lang="en-US" sz="1300" b="0">
                <a:solidFill>
                  <a:srgbClr val="292929"/>
                </a:solidFill>
                <a:latin typeface="Calibri"/>
              </a:rPr>
              <a:t>The blockchain keywords are:</a:t>
            </a:r>
          </a:p>
          <a:p>
            <a:pPr hangingPunct="1"/>
            <a:r>
              <a:rPr lang="en-US" sz="1300">
                <a:solidFill>
                  <a:srgbClr val="292929"/>
                </a:solidFill>
                <a:latin typeface="Calibri"/>
              </a:rPr>
              <a:t>Distributed network</a:t>
            </a:r>
            <a:r>
              <a:rPr lang="en-US" sz="1300" b="0">
                <a:solidFill>
                  <a:srgbClr val="292929"/>
                </a:solidFill>
                <a:latin typeface="Calibri"/>
              </a:rPr>
              <a:t>: data is constantly shared and synchronized across nodes. Any change made to the network is automatically mirrored in all its copies. </a:t>
            </a:r>
          </a:p>
          <a:p>
            <a:pPr marL="285750" indent="-285750" hangingPunct="1">
              <a:buFont typeface="Arial" panose="020B0604020202020204" pitchFamily="34" charset="0"/>
              <a:buChar char="•"/>
            </a:pPr>
            <a:endParaRPr lang="en-US" sz="1300" b="0">
              <a:solidFill>
                <a:srgbClr val="292929"/>
              </a:solidFill>
              <a:latin typeface="Calibri"/>
            </a:endParaRPr>
          </a:p>
          <a:p>
            <a:pPr marL="285750" indent="-285750" hangingPunct="1">
              <a:buFont typeface="Arial" panose="020B0604020202020204" pitchFamily="34" charset="0"/>
              <a:buChar char="•"/>
            </a:pPr>
            <a:endParaRPr lang="en-US" sz="1300" b="0">
              <a:solidFill>
                <a:srgbClr val="292929"/>
              </a:solidFill>
              <a:latin typeface="Calibri"/>
            </a:endParaRPr>
          </a:p>
          <a:p>
            <a:pPr marL="285750" indent="-285750" hangingPunct="1">
              <a:buFont typeface="Arial" panose="020B0604020202020204" pitchFamily="34" charset="0"/>
              <a:buChar char="•"/>
            </a:pPr>
            <a:endParaRPr lang="en-US" sz="1300" b="0">
              <a:solidFill>
                <a:srgbClr val="292929"/>
              </a:solidFill>
              <a:latin typeface="Calibri"/>
            </a:endParaRPr>
          </a:p>
          <a:p>
            <a:pPr marL="285750" indent="-285750" hangingPunct="1">
              <a:buFont typeface="Arial" panose="020B0604020202020204" pitchFamily="34" charset="0"/>
              <a:buChar char="•"/>
            </a:pPr>
            <a:endParaRPr lang="en-US" sz="1300" b="0">
              <a:solidFill>
                <a:srgbClr val="292929"/>
              </a:solidFill>
              <a:latin typeface="Calibri"/>
            </a:endParaRPr>
          </a:p>
          <a:p>
            <a:pPr marL="285750" indent="-285750">
              <a:buFont typeface="Arial" panose="020B0604020202020204" pitchFamily="34" charset="0"/>
              <a:buChar char="•"/>
            </a:pPr>
            <a:endParaRPr lang="en-US" sz="1300" b="0">
              <a:solidFill>
                <a:srgbClr val="292929"/>
              </a:solidFill>
              <a:latin typeface="Calibri"/>
            </a:endParaRPr>
          </a:p>
          <a:p>
            <a:pPr hangingPunct="1"/>
            <a:r>
              <a:rPr lang="en-US" sz="1300">
                <a:solidFill>
                  <a:srgbClr val="292929"/>
                </a:solidFill>
                <a:latin typeface="Calibri"/>
              </a:rPr>
              <a:t>Decentralized consensus</a:t>
            </a:r>
            <a:r>
              <a:rPr lang="en-US" sz="1300" b="0">
                <a:solidFill>
                  <a:srgbClr val="292929"/>
                </a:solidFill>
                <a:latin typeface="Calibri"/>
              </a:rPr>
              <a:t>: it is a mechanism that allows information to be shared between two nodes without having to transit through a central entity to validate the content. </a:t>
            </a:r>
            <a:endParaRPr lang="en-US" sz="1300">
              <a:solidFill>
                <a:srgbClr val="292929"/>
              </a:solidFill>
              <a:latin typeface="Calibri"/>
            </a:endParaRPr>
          </a:p>
        </p:txBody>
      </p:sp>
      <p:sp>
        <p:nvSpPr>
          <p:cNvPr id="2" name="Rectangle: Rounded Corners 1">
            <a:extLst>
              <a:ext uri="{FF2B5EF4-FFF2-40B4-BE49-F238E27FC236}">
                <a16:creationId xmlns:a16="http://schemas.microsoft.com/office/drawing/2014/main" id="{089E7051-D719-4C01-9334-CE00120BF0AB}"/>
              </a:ext>
            </a:extLst>
          </p:cNvPr>
          <p:cNvSpPr/>
          <p:nvPr/>
        </p:nvSpPr>
        <p:spPr>
          <a:xfrm>
            <a:off x="356693" y="1910162"/>
            <a:ext cx="8294886" cy="544828"/>
          </a:xfrm>
          <a:prstGeom prst="roundRect">
            <a:avLst/>
          </a:prstGeom>
          <a:solidFill>
            <a:schemeClr val="accent2"/>
          </a:solid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r>
              <a:rPr lang="it-IT" sz="1300" dirty="0">
                <a:solidFill>
                  <a:schemeClr val="tx2">
                    <a:lumMod val="50000"/>
                  </a:schemeClr>
                </a:solidFill>
              </a:rPr>
              <a:t>The </a:t>
            </a:r>
            <a:r>
              <a:rPr lang="en-US" sz="1300" dirty="0">
                <a:solidFill>
                  <a:schemeClr val="tx2">
                    <a:lumMod val="50000"/>
                  </a:schemeClr>
                </a:solidFill>
              </a:rPr>
              <a:t>blockchain is a </a:t>
            </a:r>
            <a:r>
              <a:rPr lang="en-US" sz="1300" b="1" dirty="0">
                <a:solidFill>
                  <a:schemeClr val="tx2">
                    <a:lumMod val="50000"/>
                  </a:schemeClr>
                </a:solidFill>
              </a:rPr>
              <a:t>network-distributed ledger</a:t>
            </a:r>
            <a:r>
              <a:rPr lang="en-US" sz="1300" dirty="0">
                <a:solidFill>
                  <a:schemeClr val="tx2">
                    <a:lumMod val="50000"/>
                  </a:schemeClr>
                </a:solidFill>
              </a:rPr>
              <a:t>, which relies on a decentralized database structured in blocks, each containing a certain amount of information and assembled in a unique chain</a:t>
            </a:r>
          </a:p>
        </p:txBody>
      </p:sp>
      <p:pic>
        <p:nvPicPr>
          <p:cNvPr id="6" name="Picture 5" descr="A screenshot of a computer&#10;&#10;Description automatically generated with medium confidence">
            <a:extLst>
              <a:ext uri="{FF2B5EF4-FFF2-40B4-BE49-F238E27FC236}">
                <a16:creationId xmlns:a16="http://schemas.microsoft.com/office/drawing/2014/main" id="{9C1AA417-DA17-43D8-BB70-FF12788736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1149" b="12325"/>
          <a:stretch/>
        </p:blipFill>
        <p:spPr>
          <a:xfrm>
            <a:off x="2342060" y="3687757"/>
            <a:ext cx="2747613" cy="950808"/>
          </a:xfrm>
          <a:prstGeom prst="rect">
            <a:avLst/>
          </a:prstGeom>
        </p:spPr>
      </p:pic>
      <p:pic>
        <p:nvPicPr>
          <p:cNvPr id="9" name="Graphic 8">
            <a:extLst>
              <a:ext uri="{FF2B5EF4-FFF2-40B4-BE49-F238E27FC236}">
                <a16:creationId xmlns:a16="http://schemas.microsoft.com/office/drawing/2014/main" id="{62380777-040B-4F4C-BB97-D0459B7270A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0233" y="2544083"/>
            <a:ext cx="3055875" cy="1081079"/>
          </a:xfrm>
          <a:prstGeom prst="rect">
            <a:avLst/>
          </a:prstGeom>
        </p:spPr>
      </p:pic>
      <p:sp>
        <p:nvSpPr>
          <p:cNvPr id="11" name="TextBox 10">
            <a:extLst>
              <a:ext uri="{FF2B5EF4-FFF2-40B4-BE49-F238E27FC236}">
                <a16:creationId xmlns:a16="http://schemas.microsoft.com/office/drawing/2014/main" id="{407EEF3D-F138-426D-B206-22F3667197EB}"/>
              </a:ext>
            </a:extLst>
          </p:cNvPr>
          <p:cNvSpPr txBox="1"/>
          <p:nvPr/>
        </p:nvSpPr>
        <p:spPr>
          <a:xfrm>
            <a:off x="5100064" y="3841226"/>
            <a:ext cx="3686256" cy="6617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hangingPunct="1"/>
            <a:r>
              <a:rPr lang="en-US" sz="1200" b="1">
                <a:solidFill>
                  <a:srgbClr val="292929"/>
                </a:solidFill>
                <a:latin typeface="Calibri"/>
                <a:cs typeface="Arial"/>
              </a:rPr>
              <a:t>Cryptography</a:t>
            </a:r>
            <a:r>
              <a:rPr lang="en-US" sz="1200" b="0">
                <a:solidFill>
                  <a:srgbClr val="292929"/>
                </a:solidFill>
                <a:latin typeface="Calibri"/>
                <a:cs typeface="Arial"/>
              </a:rPr>
              <a:t>: data saved on a blockchain is never immediately decipherable, in order to guarantee their </a:t>
            </a:r>
            <a:r>
              <a:rPr lang="en-US" sz="1300" b="0">
                <a:solidFill>
                  <a:srgbClr val="292929"/>
                </a:solidFill>
                <a:latin typeface="Calibri"/>
                <a:cs typeface="Arial"/>
              </a:rPr>
              <a:t>fruition</a:t>
            </a:r>
            <a:r>
              <a:rPr lang="en-US" sz="1200" b="0">
                <a:solidFill>
                  <a:srgbClr val="292929"/>
                </a:solidFill>
                <a:latin typeface="Calibri"/>
                <a:cs typeface="Arial"/>
              </a:rPr>
              <a:t> to legitimate users only.</a:t>
            </a:r>
            <a:r>
              <a:rPr lang="en-US" sz="1200">
                <a:solidFill>
                  <a:srgbClr val="292929"/>
                </a:solidFill>
                <a:latin typeface="Calibri"/>
                <a:cs typeface="Arial"/>
              </a:rPr>
              <a:t> </a:t>
            </a:r>
            <a:endParaRPr lang="en-US" sz="1200" b="0">
              <a:solidFill>
                <a:srgbClr val="292929"/>
              </a:solidFill>
              <a:latin typeface="Calibri"/>
              <a:cs typeface="Arial" panose="020B0604020202020204" pitchFamily="34" charset="0"/>
            </a:endParaRPr>
          </a:p>
        </p:txBody>
      </p:sp>
      <p:pic>
        <p:nvPicPr>
          <p:cNvPr id="5" name="Picture 4" descr="A picture containing diagram&#10;&#10;Description automatically generated">
            <a:extLst>
              <a:ext uri="{FF2B5EF4-FFF2-40B4-BE49-F238E27FC236}">
                <a16:creationId xmlns:a16="http://schemas.microsoft.com/office/drawing/2014/main" id="{AE3C867C-9552-4FB4-AC44-5678ECB974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7110" y="4745014"/>
            <a:ext cx="1274618" cy="764771"/>
          </a:xfrm>
          <a:prstGeom prst="rect">
            <a:avLst/>
          </a:prstGeom>
        </p:spPr>
      </p:pic>
      <p:sp>
        <p:nvSpPr>
          <p:cNvPr id="3" name="CasellaDiTesto 2">
            <a:extLst>
              <a:ext uri="{FF2B5EF4-FFF2-40B4-BE49-F238E27FC236}">
                <a16:creationId xmlns:a16="http://schemas.microsoft.com/office/drawing/2014/main" id="{220E7697-58B4-09E8-3650-D53E77B136FD}"/>
              </a:ext>
            </a:extLst>
          </p:cNvPr>
          <p:cNvSpPr txBox="1"/>
          <p:nvPr/>
        </p:nvSpPr>
        <p:spPr>
          <a:xfrm>
            <a:off x="270164" y="1257300"/>
            <a:ext cx="8749145"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GB" sz="1400" dirty="0">
                <a:solidFill>
                  <a:schemeClr val="tx2">
                    <a:lumMod val="50000"/>
                  </a:schemeClr>
                </a:solidFill>
              </a:rPr>
              <a:t>Blockchain technology is becoming increasingly important in several industries that require a new model of data storage .</a:t>
            </a:r>
            <a:endParaRPr lang="en-GB" sz="1400" b="0" i="0" u="none" strike="noStrike" cap="none" spc="0" normalizeH="0" baseline="0" dirty="0">
              <a:ln>
                <a:noFill/>
              </a:ln>
              <a:solidFill>
                <a:schemeClr val="tx2">
                  <a:lumMod val="50000"/>
                </a:schemeClr>
              </a:solidFill>
              <a:effectLst/>
              <a:uFillTx/>
              <a:latin typeface="+mn-lt"/>
              <a:ea typeface="+mn-ea"/>
              <a:cs typeface="+mn-cs"/>
            </a:endParaRPr>
          </a:p>
        </p:txBody>
      </p:sp>
      <p:sp>
        <p:nvSpPr>
          <p:cNvPr id="8" name="CasellaDiTesto 7">
            <a:extLst>
              <a:ext uri="{FF2B5EF4-FFF2-40B4-BE49-F238E27FC236}">
                <a16:creationId xmlns:a16="http://schemas.microsoft.com/office/drawing/2014/main" id="{3D37CDF2-2169-A272-6799-5FFED6E31A70}"/>
              </a:ext>
            </a:extLst>
          </p:cNvPr>
          <p:cNvSpPr txBox="1"/>
          <p:nvPr/>
        </p:nvSpPr>
        <p:spPr>
          <a:xfrm>
            <a:off x="357622" y="6171665"/>
            <a:ext cx="2743200"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it-IT" sz="1000" dirty="0" err="1">
                <a:solidFill>
                  <a:schemeClr val="accent2">
                    <a:lumMod val="10000"/>
                  </a:schemeClr>
                </a:solidFill>
                <a:latin typeface="Calibri"/>
                <a:ea typeface="Arial"/>
                <a:cs typeface="Arial"/>
              </a:rPr>
              <a:t>July</a:t>
            </a:r>
            <a:r>
              <a:rPr lang="it-IT" sz="1000" dirty="0">
                <a:solidFill>
                  <a:schemeClr val="accent2">
                    <a:lumMod val="10000"/>
                  </a:schemeClr>
                </a:solidFill>
                <a:latin typeface="Calibri"/>
                <a:ea typeface="Arial"/>
                <a:cs typeface="Arial"/>
              </a:rPr>
              <a:t> 14, 2022</a:t>
            </a:r>
            <a:endParaRPr lang="it-IT" sz="1000" b="0" i="0" u="none" strike="noStrike" cap="none" spc="0" normalizeH="0" baseline="0" dirty="0">
              <a:ln>
                <a:noFill/>
              </a:ln>
              <a:solidFill>
                <a:schemeClr val="accent2">
                  <a:lumMod val="10000"/>
                </a:schemeClr>
              </a:solidFill>
              <a:effectLst/>
              <a:uFillTx/>
              <a:latin typeface="Calibri"/>
              <a:ea typeface="+mn-ea"/>
              <a:cs typeface="+mn-cs"/>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itle 1"/>
          <p:cNvSpPr txBox="1">
            <a:spLocks noGrp="1"/>
          </p:cNvSpPr>
          <p:nvPr>
            <p:ph type="title"/>
          </p:nvPr>
        </p:nvSpPr>
        <p:spPr>
          <a:prstGeom prst="rect">
            <a:avLst/>
          </a:prstGeom>
        </p:spPr>
        <p:txBody>
          <a:bodyPr/>
          <a:lstStyle>
            <a:lvl1pPr defTabSz="896111">
              <a:defRPr sz="2352"/>
            </a:lvl1pPr>
          </a:lstStyle>
          <a:p>
            <a:r>
              <a:t>Blockchain role and challenges in cybersecurity</a:t>
            </a:r>
          </a:p>
        </p:txBody>
      </p:sp>
      <p:sp>
        <p:nvSpPr>
          <p:cNvPr id="172" name="Date Placeholder 2"/>
          <p:cNvSpPr txBox="1"/>
          <p:nvPr/>
        </p:nvSpPr>
        <p:spPr>
          <a:xfrm>
            <a:off x="355217" y="6265902"/>
            <a:ext cx="1965961" cy="2462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ctr">
            <a:spAutoFit/>
          </a:bodyPr>
          <a:lstStyle>
            <a:lvl1pPr>
              <a:defRPr sz="1000">
                <a:solidFill>
                  <a:srgbClr val="000000"/>
                </a:solidFill>
                <a:latin typeface="Arial"/>
                <a:ea typeface="Arial"/>
                <a:cs typeface="Arial"/>
                <a:sym typeface="Arial"/>
              </a:defRPr>
            </a:lvl1pPr>
          </a:lstStyle>
          <a:p>
            <a:endParaRPr lang="it-IT" dirty="0">
              <a:latin typeface="Calibri"/>
            </a:endParaRPr>
          </a:p>
        </p:txBody>
      </p:sp>
      <p:sp>
        <p:nvSpPr>
          <p:cNvPr id="173" name="Slide Number Placeholder 3"/>
          <p:cNvSpPr txBox="1">
            <a:spLocks noGrp="1"/>
          </p:cNvSpPr>
          <p:nvPr>
            <p:ph type="sldNum" sz="quarter" idx="2"/>
          </p:nvPr>
        </p:nvSpPr>
        <p:spPr>
          <a:xfrm>
            <a:off x="8611548" y="6425421"/>
            <a:ext cx="174773" cy="226986"/>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4</a:t>
            </a:fld>
            <a:endParaRPr/>
          </a:p>
        </p:txBody>
      </p:sp>
      <p:sp>
        <p:nvSpPr>
          <p:cNvPr id="174" name="Text Placeholder 4"/>
          <p:cNvSpPr txBox="1">
            <a:spLocks noGrp="1"/>
          </p:cNvSpPr>
          <p:nvPr>
            <p:ph type="body" sz="quarter" idx="1"/>
          </p:nvPr>
        </p:nvSpPr>
        <p:spPr>
          <a:prstGeom prst="rect">
            <a:avLst/>
          </a:prstGeom>
        </p:spPr>
        <p:txBody>
          <a:bodyPr lIns="45719" tIns="45720" rIns="45719" bIns="45720" anchor="t">
            <a:normAutofit/>
          </a:bodyPr>
          <a:lstStyle/>
          <a:p>
            <a:r>
              <a:rPr lang="it-IT"/>
              <a:t> Sources: Forbes and </a:t>
            </a:r>
            <a:r>
              <a:rPr lang="it-IT" err="1"/>
              <a:t>itbusinessedge</a:t>
            </a:r>
            <a:endParaRPr lang="it-IT" err="1">
              <a:hlinkClick r:id="rId2"/>
            </a:endParaRPr>
          </a:p>
        </p:txBody>
      </p:sp>
      <p:graphicFrame>
        <p:nvGraphicFramePr>
          <p:cNvPr id="175" name="Table"/>
          <p:cNvGraphicFramePr/>
          <p:nvPr>
            <p:extLst>
              <p:ext uri="{D42A27DB-BD31-4B8C-83A1-F6EECF244321}">
                <p14:modId xmlns:p14="http://schemas.microsoft.com/office/powerpoint/2010/main" val="2014843419"/>
              </p:ext>
            </p:extLst>
          </p:nvPr>
        </p:nvGraphicFramePr>
        <p:xfrm>
          <a:off x="459508" y="1760296"/>
          <a:ext cx="7838119" cy="3687783"/>
        </p:xfrm>
        <a:graphic>
          <a:graphicData uri="http://schemas.openxmlformats.org/drawingml/2006/table">
            <a:tbl>
              <a:tblPr firstRow="1" firstCol="1" bandRow="1">
                <a:tableStyleId>{4C3C2611-4C71-4FC5-86AE-919BDF0F9419}</a:tableStyleId>
              </a:tblPr>
              <a:tblGrid>
                <a:gridCol w="4009292">
                  <a:extLst>
                    <a:ext uri="{9D8B030D-6E8A-4147-A177-3AD203B41FA5}">
                      <a16:colId xmlns:a16="http://schemas.microsoft.com/office/drawing/2014/main" val="20000"/>
                    </a:ext>
                  </a:extLst>
                </a:gridCol>
                <a:gridCol w="3828827">
                  <a:extLst>
                    <a:ext uri="{9D8B030D-6E8A-4147-A177-3AD203B41FA5}">
                      <a16:colId xmlns:a16="http://schemas.microsoft.com/office/drawing/2014/main" val="20001"/>
                    </a:ext>
                  </a:extLst>
                </a:gridCol>
              </a:tblGrid>
              <a:tr h="398584">
                <a:tc>
                  <a:txBody>
                    <a:bodyPr/>
                    <a:lstStyle/>
                    <a:p>
                      <a:pPr algn="l" defTabSz="914400">
                        <a:defRPr sz="1800" b="0"/>
                      </a:pPr>
                      <a:r>
                        <a:rPr sz="1200" b="1" dirty="0">
                          <a:solidFill>
                            <a:schemeClr val="accent3">
                              <a:lumMod val="60000"/>
                              <a:lumOff val="40000"/>
                            </a:schemeClr>
                          </a:solidFill>
                          <a:sym typeface="Helvetica"/>
                        </a:rPr>
                        <a:t>Problems</a:t>
                      </a:r>
                    </a:p>
                  </a:txBody>
                  <a:tcPr marL="0" marR="0" marT="0" marB="0" horzOverflow="overflow"/>
                </a:tc>
                <a:tc>
                  <a:txBody>
                    <a:bodyPr/>
                    <a:lstStyle/>
                    <a:p>
                      <a:pPr algn="l" defTabSz="914400">
                        <a:defRPr sz="1800" b="0"/>
                      </a:pPr>
                      <a:r>
                        <a:rPr sz="1200" b="1" dirty="0">
                          <a:solidFill>
                            <a:schemeClr val="accent3">
                              <a:lumMod val="60000"/>
                              <a:lumOff val="40000"/>
                            </a:schemeClr>
                          </a:solidFill>
                          <a:sym typeface="Helvetica"/>
                        </a:rPr>
                        <a:t>Blockchain solutions</a:t>
                      </a:r>
                    </a:p>
                  </a:txBody>
                  <a:tcPr marL="0" marR="0" marT="0" marB="0" horzOverflow="overflow"/>
                </a:tc>
                <a:extLst>
                  <a:ext uri="{0D108BD9-81ED-4DB2-BD59-A6C34878D82A}">
                    <a16:rowId xmlns:a16="http://schemas.microsoft.com/office/drawing/2014/main" val="10000"/>
                  </a:ext>
                </a:extLst>
              </a:tr>
              <a:tr h="1013460">
                <a:tc>
                  <a:txBody>
                    <a:bodyPr/>
                    <a:lstStyle/>
                    <a:p>
                      <a:pPr algn="just"/>
                      <a:r>
                        <a:rPr sz="1300" b="1" dirty="0">
                          <a:sym typeface="Helvetica"/>
                        </a:rPr>
                        <a:t>W</a:t>
                      </a:r>
                      <a:r>
                        <a:rPr sz="1300" b="1" dirty="0">
                          <a:latin typeface="Calibri"/>
                          <a:sym typeface="Helvetica"/>
                        </a:rPr>
                        <a:t>eak passwords protect large quantity of </a:t>
                      </a:r>
                      <a:r>
                        <a:rPr lang="it-IT" sz="1300" b="1" dirty="0">
                          <a:latin typeface="Calibri"/>
                        </a:rPr>
                        <a:t>data</a:t>
                      </a:r>
                      <a:r>
                        <a:rPr sz="1300" b="1" dirty="0">
                          <a:latin typeface="Calibri"/>
                          <a:sym typeface="Helvetica"/>
                        </a:rPr>
                        <a:t>. These have an end to end type of cryptography. Hackers could easily access sensible data</a:t>
                      </a:r>
                      <a:r>
                        <a:rPr lang="it-IT" sz="1300" b="1" dirty="0">
                          <a:latin typeface="Calibri"/>
                        </a:rPr>
                        <a:t>. </a:t>
                      </a:r>
                      <a:endParaRPr sz="1300" b="1" dirty="0">
                        <a:latin typeface="Calibri"/>
                        <a:sym typeface="Helvetica"/>
                      </a:endParaRPr>
                    </a:p>
                  </a:txBody>
                  <a:tcPr marL="0" marR="0" marT="0" marB="0" horzOverflow="overflow"/>
                </a:tc>
                <a:tc>
                  <a:txBody>
                    <a:bodyPr/>
                    <a:lstStyle/>
                    <a:p>
                      <a:pPr algn="just">
                        <a:defRPr sz="1800">
                          <a:solidFill>
                            <a:srgbClr val="000000"/>
                          </a:solidFill>
                        </a:defRPr>
                      </a:pPr>
                      <a:r>
                        <a:rPr sz="1200" dirty="0">
                          <a:solidFill>
                            <a:schemeClr val="tx2">
                              <a:lumMod val="50000"/>
                            </a:schemeClr>
                          </a:solidFill>
                          <a:latin typeface="Calibri"/>
                          <a:ea typeface="Carlito"/>
                          <a:cs typeface="Carlito"/>
                          <a:sym typeface="Carlito"/>
                        </a:rPr>
                        <a:t>Blockchain technology can be used to develop a standard security protocol (safer then the common one) and can protect private messaging by enabling a cross-messenger communication with a unified API framework</a:t>
                      </a:r>
                      <a:r>
                        <a:rPr lang="it-IT" sz="1200" dirty="0">
                          <a:solidFill>
                            <a:schemeClr val="tx2">
                              <a:lumMod val="50000"/>
                            </a:schemeClr>
                          </a:solidFill>
                          <a:latin typeface="Calibri"/>
                          <a:ea typeface="Carlito"/>
                          <a:cs typeface="Carlito"/>
                        </a:rPr>
                        <a:t>.</a:t>
                      </a:r>
                      <a:endParaRPr sz="1200" dirty="0">
                        <a:solidFill>
                          <a:schemeClr val="tx2">
                            <a:lumMod val="50000"/>
                          </a:schemeClr>
                        </a:solidFill>
                        <a:latin typeface="Calibri"/>
                        <a:ea typeface="Carlito"/>
                        <a:cs typeface="Carlito"/>
                        <a:sym typeface="Carlito"/>
                      </a:endParaRPr>
                    </a:p>
                  </a:txBody>
                  <a:tcPr marL="0" marR="0" marT="0" marB="0" horzOverflow="overflow"/>
                </a:tc>
                <a:extLst>
                  <a:ext uri="{0D108BD9-81ED-4DB2-BD59-A6C34878D82A}">
                    <a16:rowId xmlns:a16="http://schemas.microsoft.com/office/drawing/2014/main" val="10001"/>
                  </a:ext>
                </a:extLst>
              </a:tr>
              <a:tr h="537954">
                <a:tc>
                  <a:txBody>
                    <a:bodyPr/>
                    <a:lstStyle/>
                    <a:p>
                      <a:pPr algn="just">
                        <a:defRPr sz="1800" b="0"/>
                      </a:pPr>
                      <a:r>
                        <a:rPr sz="1300" b="1" dirty="0">
                          <a:latin typeface="Calibri"/>
                          <a:ea typeface="Carlito"/>
                          <a:cs typeface="Carlito"/>
                          <a:sym typeface="Carlito"/>
                        </a:rPr>
                        <a:t>Hackers through edge devices (smart switches) can gain access to smart homes’ systems because of their dodgy security</a:t>
                      </a:r>
                      <a:r>
                        <a:rPr lang="it-IT" sz="1300" b="1" dirty="0">
                          <a:latin typeface="Calibri"/>
                          <a:ea typeface="Carlito"/>
                          <a:cs typeface="Carlito"/>
                        </a:rPr>
                        <a:t>.</a:t>
                      </a:r>
                      <a:endParaRPr sz="1300" b="1" dirty="0">
                        <a:latin typeface="Calibri"/>
                        <a:ea typeface="Carlito"/>
                        <a:cs typeface="Carlito"/>
                        <a:sym typeface="Carlito"/>
                      </a:endParaRPr>
                    </a:p>
                  </a:txBody>
                  <a:tcPr marL="0" marR="0" marT="0" marB="0" horzOverflow="overflow"/>
                </a:tc>
                <a:tc>
                  <a:txBody>
                    <a:bodyPr/>
                    <a:lstStyle/>
                    <a:p>
                      <a:pPr algn="just"/>
                      <a:r>
                        <a:rPr sz="1300" dirty="0">
                          <a:solidFill>
                            <a:schemeClr val="tx2">
                              <a:lumMod val="50000"/>
                            </a:schemeClr>
                          </a:solidFill>
                          <a:latin typeface="Calibri"/>
                          <a:ea typeface="Helvetica Neue"/>
                          <a:cs typeface="Helvetica Neue"/>
                          <a:sym typeface="Helvetica Neue"/>
                        </a:rPr>
                        <a:t>They decentralize the administration so they can secure better the systems</a:t>
                      </a:r>
                      <a:r>
                        <a:rPr lang="it-IT" sz="1300" dirty="0">
                          <a:solidFill>
                            <a:schemeClr val="tx2">
                              <a:lumMod val="50000"/>
                            </a:schemeClr>
                          </a:solidFill>
                          <a:latin typeface="Calibri"/>
                          <a:ea typeface="Helvetica Neue"/>
                          <a:cs typeface="Helvetica Neue"/>
                        </a:rPr>
                        <a:t>.</a:t>
                      </a:r>
                      <a:endParaRPr sz="1300" dirty="0">
                        <a:solidFill>
                          <a:schemeClr val="tx2">
                            <a:lumMod val="50000"/>
                          </a:schemeClr>
                        </a:solidFill>
                        <a:latin typeface="Calibri"/>
                        <a:ea typeface="Helvetica Neue"/>
                        <a:cs typeface="Helvetica Neue"/>
                        <a:sym typeface="Helvetica Neue"/>
                      </a:endParaRPr>
                    </a:p>
                  </a:txBody>
                  <a:tcPr marL="0" marR="0" marT="0" marB="0" horzOverflow="overflow"/>
                </a:tc>
                <a:extLst>
                  <a:ext uri="{0D108BD9-81ED-4DB2-BD59-A6C34878D82A}">
                    <a16:rowId xmlns:a16="http://schemas.microsoft.com/office/drawing/2014/main" val="10002"/>
                  </a:ext>
                </a:extLst>
              </a:tr>
              <a:tr h="737929">
                <a:tc>
                  <a:txBody>
                    <a:bodyPr/>
                    <a:lstStyle/>
                    <a:p>
                      <a:pPr algn="just">
                        <a:defRPr sz="1800" b="0"/>
                      </a:pPr>
                      <a:r>
                        <a:rPr sz="1300" dirty="0">
                          <a:latin typeface="Calibri"/>
                          <a:ea typeface="Times"/>
                          <a:cs typeface="Times"/>
                          <a:sym typeface="Times"/>
                        </a:rPr>
                        <a:t>A hacker simply needs to exploits a single vulnerable point in the data system to access sensible data such as business financial records</a:t>
                      </a:r>
                      <a:r>
                        <a:rPr lang="it-IT" sz="1300" dirty="0">
                          <a:latin typeface="Calibri"/>
                          <a:ea typeface="Times"/>
                          <a:cs typeface="Times"/>
                        </a:rPr>
                        <a:t>.</a:t>
                      </a:r>
                      <a:endParaRPr sz="1300" dirty="0">
                        <a:latin typeface="Calibri"/>
                        <a:ea typeface="Times"/>
                        <a:cs typeface="Times"/>
                        <a:sym typeface="Times"/>
                      </a:endParaRPr>
                    </a:p>
                  </a:txBody>
                  <a:tcPr marL="0" marR="0" marT="0" marB="0" horzOverflow="overflow"/>
                </a:tc>
                <a:tc>
                  <a:txBody>
                    <a:bodyPr/>
                    <a:lstStyle/>
                    <a:p>
                      <a:pPr algn="just"/>
                      <a:r>
                        <a:rPr sz="1300" dirty="0">
                          <a:solidFill>
                            <a:schemeClr val="tx2">
                              <a:lumMod val="50000"/>
                            </a:schemeClr>
                          </a:solidFill>
                          <a:latin typeface="Calibri"/>
                          <a:ea typeface="Times"/>
                          <a:cs typeface="Times"/>
                          <a:sym typeface="Times"/>
                        </a:rPr>
                        <a:t>By using blockchain, sensitive data may be protected by decentralizing it making life tough for the hacker</a:t>
                      </a:r>
                      <a:r>
                        <a:rPr lang="it-IT" sz="1300" dirty="0">
                          <a:solidFill>
                            <a:schemeClr val="tx2">
                              <a:lumMod val="50000"/>
                            </a:schemeClr>
                          </a:solidFill>
                          <a:latin typeface="Calibri"/>
                          <a:ea typeface="Times"/>
                          <a:cs typeface="Times"/>
                        </a:rPr>
                        <a:t>.</a:t>
                      </a:r>
                      <a:endParaRPr sz="1300" dirty="0">
                        <a:solidFill>
                          <a:schemeClr val="tx2">
                            <a:lumMod val="50000"/>
                          </a:schemeClr>
                        </a:solidFill>
                        <a:latin typeface="Calibri"/>
                        <a:ea typeface="Times"/>
                        <a:cs typeface="Times"/>
                        <a:sym typeface="Times"/>
                      </a:endParaRPr>
                    </a:p>
                  </a:txBody>
                  <a:tcPr marL="0" marR="0" marT="0" marB="0" horzOverflow="overflow"/>
                </a:tc>
                <a:extLst>
                  <a:ext uri="{0D108BD9-81ED-4DB2-BD59-A6C34878D82A}">
                    <a16:rowId xmlns:a16="http://schemas.microsoft.com/office/drawing/2014/main" val="10003"/>
                  </a:ext>
                </a:extLst>
              </a:tr>
              <a:tr h="471725">
                <a:tc>
                  <a:txBody>
                    <a:bodyPr/>
                    <a:lstStyle/>
                    <a:p>
                      <a:pPr algn="just"/>
                      <a:r>
                        <a:rPr lang="it-IT" sz="1300" dirty="0">
                          <a:latin typeface="Calibri"/>
                          <a:ea typeface="Times"/>
                          <a:cs typeface="Times"/>
                        </a:rPr>
                        <a:t>Not</a:t>
                      </a:r>
                      <a:r>
                        <a:rPr sz="1300" dirty="0">
                          <a:latin typeface="Calibri"/>
                          <a:ea typeface="Times"/>
                          <a:cs typeface="Times"/>
                          <a:sym typeface="Times"/>
                        </a:rPr>
                        <a:t> authorizes </a:t>
                      </a:r>
                      <a:r>
                        <a:rPr lang="it-IT" sz="1300" dirty="0" err="1">
                          <a:latin typeface="Calibri"/>
                          <a:ea typeface="Times"/>
                          <a:cs typeface="Times"/>
                        </a:rPr>
                        <a:t>third</a:t>
                      </a:r>
                      <a:r>
                        <a:rPr lang="it-IT" sz="1300" dirty="0">
                          <a:latin typeface="Calibri"/>
                          <a:ea typeface="Times"/>
                          <a:cs typeface="Times"/>
                        </a:rPr>
                        <a:t> </a:t>
                      </a:r>
                      <a:r>
                        <a:rPr sz="1300" dirty="0">
                          <a:latin typeface="Calibri"/>
                          <a:ea typeface="Times"/>
                          <a:cs typeface="Times"/>
                          <a:sym typeface="Times"/>
                        </a:rPr>
                        <a:t>parties gain access to data while it transits from a server to another</a:t>
                      </a:r>
                      <a:r>
                        <a:rPr lang="it-IT" sz="1300" dirty="0">
                          <a:latin typeface="Calibri"/>
                          <a:ea typeface="Times"/>
                          <a:cs typeface="Times"/>
                        </a:rPr>
                        <a:t>.</a:t>
                      </a:r>
                      <a:endParaRPr sz="1300" dirty="0">
                        <a:latin typeface="Calibri"/>
                        <a:ea typeface="Times"/>
                        <a:cs typeface="Times"/>
                        <a:sym typeface="Times"/>
                      </a:endParaRPr>
                    </a:p>
                  </a:txBody>
                  <a:tcPr marL="0" marR="0" marT="0" marB="0" horzOverflow="overflow"/>
                </a:tc>
                <a:tc>
                  <a:txBody>
                    <a:bodyPr/>
                    <a:lstStyle/>
                    <a:p>
                      <a:pPr algn="just" defTabSz="914400">
                        <a:defRPr sz="1800">
                          <a:solidFill>
                            <a:srgbClr val="000000"/>
                          </a:solidFill>
                        </a:defRPr>
                      </a:pPr>
                      <a:r>
                        <a:rPr sz="1300" dirty="0">
                          <a:solidFill>
                            <a:schemeClr val="tx2">
                              <a:lumMod val="50000"/>
                            </a:schemeClr>
                          </a:solidFill>
                          <a:latin typeface="Calibri"/>
                          <a:sym typeface="Calibri"/>
                        </a:rPr>
                        <a:t>Blockchain technology uses encryption to protect this data from unauthorized third parties</a:t>
                      </a:r>
                      <a:r>
                        <a:rPr lang="it-IT" sz="1300" dirty="0">
                          <a:solidFill>
                            <a:schemeClr val="tx2">
                              <a:lumMod val="50000"/>
                            </a:schemeClr>
                          </a:solidFill>
                          <a:latin typeface="Calibri"/>
                        </a:rPr>
                        <a:t>.</a:t>
                      </a:r>
                      <a:endParaRPr sz="1300" dirty="0">
                        <a:solidFill>
                          <a:schemeClr val="tx2">
                            <a:lumMod val="50000"/>
                          </a:schemeClr>
                        </a:solidFill>
                        <a:latin typeface="Calibri"/>
                        <a:sym typeface="Calibri"/>
                      </a:endParaRPr>
                    </a:p>
                  </a:txBody>
                  <a:tcPr marL="0" marR="0" marT="0" marB="0" horzOverflow="overflow"/>
                </a:tc>
                <a:extLst>
                  <a:ext uri="{0D108BD9-81ED-4DB2-BD59-A6C34878D82A}">
                    <a16:rowId xmlns:a16="http://schemas.microsoft.com/office/drawing/2014/main" val="10004"/>
                  </a:ext>
                </a:extLst>
              </a:tr>
              <a:tr h="471725">
                <a:tc>
                  <a:txBody>
                    <a:bodyPr/>
                    <a:lstStyle/>
                    <a:p>
                      <a:pPr algn="just">
                        <a:defRPr sz="1800" b="0"/>
                      </a:pPr>
                      <a:r>
                        <a:rPr sz="1300" dirty="0">
                          <a:latin typeface="Calibri"/>
                          <a:ea typeface="Times"/>
                          <a:cs typeface="Times"/>
                          <a:sym typeface="Times"/>
                        </a:rPr>
                        <a:t>Human error</a:t>
                      </a:r>
                      <a:r>
                        <a:rPr lang="it-IT" sz="1300" dirty="0">
                          <a:latin typeface="Calibri"/>
                          <a:ea typeface="Times"/>
                          <a:cs typeface="Times"/>
                        </a:rPr>
                        <a:t>.</a:t>
                      </a:r>
                      <a:endParaRPr sz="1300" dirty="0">
                        <a:latin typeface="Calibri"/>
                        <a:ea typeface="Times"/>
                        <a:cs typeface="Times"/>
                        <a:sym typeface="Times"/>
                      </a:endParaRPr>
                    </a:p>
                  </a:txBody>
                  <a:tcPr marL="0" marR="0" marT="0" marB="0" horzOverflow="overflow"/>
                </a:tc>
                <a:tc>
                  <a:txBody>
                    <a:bodyPr/>
                    <a:lstStyle/>
                    <a:p>
                      <a:pPr algn="just"/>
                      <a:r>
                        <a:rPr sz="1300" dirty="0">
                          <a:solidFill>
                            <a:schemeClr val="tx2">
                              <a:lumMod val="50000"/>
                            </a:schemeClr>
                          </a:solidFill>
                          <a:latin typeface="Calibri"/>
                          <a:sym typeface="Calibri"/>
                        </a:rPr>
                        <a:t>This technology has the highest standards of integrity and </a:t>
                      </a:r>
                      <a:r>
                        <a:rPr lang="it-IT" sz="1300" dirty="0" err="1">
                          <a:solidFill>
                            <a:schemeClr val="tx2">
                              <a:lumMod val="50000"/>
                            </a:schemeClr>
                          </a:solidFill>
                          <a:latin typeface="Calibri"/>
                        </a:rPr>
                        <a:t>transparency</a:t>
                      </a:r>
                      <a:r>
                        <a:rPr lang="it-IT" sz="1300" dirty="0">
                          <a:solidFill>
                            <a:schemeClr val="tx2">
                              <a:lumMod val="50000"/>
                            </a:schemeClr>
                          </a:solidFill>
                          <a:latin typeface="Calibri"/>
                        </a:rPr>
                        <a:t>.</a:t>
                      </a:r>
                      <a:endParaRPr sz="1300" dirty="0">
                        <a:solidFill>
                          <a:schemeClr val="tx2">
                            <a:lumMod val="50000"/>
                          </a:schemeClr>
                        </a:solidFill>
                        <a:latin typeface="Calibri"/>
                        <a:sym typeface="Calibri"/>
                      </a:endParaRPr>
                    </a:p>
                  </a:txBody>
                  <a:tcPr marL="0" marR="0" marT="0" marB="0" horzOverflow="overflow"/>
                </a:tc>
                <a:extLst>
                  <a:ext uri="{0D108BD9-81ED-4DB2-BD59-A6C34878D82A}">
                    <a16:rowId xmlns:a16="http://schemas.microsoft.com/office/drawing/2014/main" val="10005"/>
                  </a:ext>
                </a:extLst>
              </a:tr>
            </a:tbl>
          </a:graphicData>
        </a:graphic>
      </p:graphicFrame>
      <p:sp>
        <p:nvSpPr>
          <p:cNvPr id="2" name="CasellaDiTesto 1">
            <a:extLst>
              <a:ext uri="{FF2B5EF4-FFF2-40B4-BE49-F238E27FC236}">
                <a16:creationId xmlns:a16="http://schemas.microsoft.com/office/drawing/2014/main" id="{D1830077-AF07-F9CB-9F7C-E2F3051432D7}"/>
              </a:ext>
            </a:extLst>
          </p:cNvPr>
          <p:cNvSpPr txBox="1"/>
          <p:nvPr/>
        </p:nvSpPr>
        <p:spPr>
          <a:xfrm>
            <a:off x="270164" y="1257300"/>
            <a:ext cx="8749145"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GB" sz="1400" dirty="0">
                <a:solidFill>
                  <a:schemeClr val="tx2">
                    <a:lumMod val="50000"/>
                  </a:schemeClr>
                </a:solidFill>
                <a:ea typeface="+mn-lt"/>
                <a:cs typeface="+mn-lt"/>
              </a:rPr>
              <a:t>Cyberattacks are increasing in an exponential way daily and old </a:t>
            </a:r>
            <a:r>
              <a:rPr lang="en-GB" sz="1400" dirty="0" err="1">
                <a:solidFill>
                  <a:schemeClr val="tx2">
                    <a:lumMod val="50000"/>
                  </a:schemeClr>
                </a:solidFill>
                <a:ea typeface="+mn-lt"/>
                <a:cs typeface="+mn-lt"/>
              </a:rPr>
              <a:t>defense</a:t>
            </a:r>
            <a:r>
              <a:rPr lang="en-GB" sz="1400" dirty="0">
                <a:solidFill>
                  <a:schemeClr val="tx2">
                    <a:lumMod val="50000"/>
                  </a:schemeClr>
                </a:solidFill>
                <a:ea typeface="+mn-lt"/>
                <a:cs typeface="+mn-lt"/>
              </a:rPr>
              <a:t> ways may not be enough anymore.</a:t>
            </a:r>
            <a:endParaRPr lang="it-IT" sz="1400">
              <a:solidFill>
                <a:schemeClr val="tx2">
                  <a:lumMod val="50000"/>
                </a:schemeClr>
              </a:solidFill>
            </a:endParaRPr>
          </a:p>
        </p:txBody>
      </p:sp>
      <p:sp>
        <p:nvSpPr>
          <p:cNvPr id="4" name="CasellaDiTesto 3">
            <a:extLst>
              <a:ext uri="{FF2B5EF4-FFF2-40B4-BE49-F238E27FC236}">
                <a16:creationId xmlns:a16="http://schemas.microsoft.com/office/drawing/2014/main" id="{BDDF3E51-61D3-6ECF-D6A9-7A4BD993BCEE}"/>
              </a:ext>
            </a:extLst>
          </p:cNvPr>
          <p:cNvSpPr txBox="1"/>
          <p:nvPr/>
        </p:nvSpPr>
        <p:spPr>
          <a:xfrm>
            <a:off x="357622" y="6171665"/>
            <a:ext cx="2743200"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it-IT" sz="1000" dirty="0" err="1">
                <a:solidFill>
                  <a:schemeClr val="accent2">
                    <a:lumMod val="10000"/>
                  </a:schemeClr>
                </a:solidFill>
                <a:latin typeface="Calibri"/>
                <a:ea typeface="Arial"/>
                <a:cs typeface="Arial"/>
              </a:rPr>
              <a:t>July</a:t>
            </a:r>
            <a:r>
              <a:rPr lang="it-IT" sz="1000" dirty="0">
                <a:solidFill>
                  <a:schemeClr val="accent2">
                    <a:lumMod val="10000"/>
                  </a:schemeClr>
                </a:solidFill>
                <a:latin typeface="Calibri"/>
                <a:ea typeface="Arial"/>
                <a:cs typeface="Arial"/>
              </a:rPr>
              <a:t> 14, 2022</a:t>
            </a:r>
            <a:endParaRPr lang="it-IT" sz="1000" b="0" i="0" u="none" strike="noStrike" cap="none" spc="0" normalizeH="0" baseline="0" dirty="0">
              <a:ln>
                <a:noFill/>
              </a:ln>
              <a:solidFill>
                <a:schemeClr val="accent2">
                  <a:lumMod val="10000"/>
                </a:schemeClr>
              </a:solidFill>
              <a:effectLst/>
              <a:uFillTx/>
              <a:latin typeface="Calibri"/>
              <a:ea typeface="+mn-ea"/>
              <a:cs typeface="+mn-cs"/>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itolo 1"/>
          <p:cNvSpPr txBox="1">
            <a:spLocks noGrp="1"/>
          </p:cNvSpPr>
          <p:nvPr>
            <p:ph type="title"/>
          </p:nvPr>
        </p:nvSpPr>
        <p:spPr>
          <a:prstGeom prst="rect">
            <a:avLst/>
          </a:prstGeom>
        </p:spPr>
        <p:txBody>
          <a:bodyPr/>
          <a:lstStyle>
            <a:lvl1pPr>
              <a:defRPr b="0"/>
            </a:lvl1pPr>
          </a:lstStyle>
          <a:p>
            <a:r>
              <a:t>DDOS attack</a:t>
            </a:r>
          </a:p>
        </p:txBody>
      </p:sp>
      <p:sp>
        <p:nvSpPr>
          <p:cNvPr id="178" name="Segnaposto data 2"/>
          <p:cNvSpPr txBox="1"/>
          <p:nvPr/>
        </p:nvSpPr>
        <p:spPr>
          <a:xfrm>
            <a:off x="355217" y="6265902"/>
            <a:ext cx="1965961" cy="2462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ctr">
            <a:spAutoFit/>
          </a:bodyPr>
          <a:lstStyle>
            <a:lvl1pPr>
              <a:defRPr sz="1000">
                <a:solidFill>
                  <a:srgbClr val="000000"/>
                </a:solidFill>
                <a:latin typeface="Arial"/>
                <a:ea typeface="Arial"/>
                <a:cs typeface="Arial"/>
                <a:sym typeface="Arial"/>
              </a:defRPr>
            </a:lvl1pPr>
          </a:lstStyle>
          <a:p>
            <a:endParaRPr lang="en-US" dirty="0">
              <a:latin typeface="Calibri"/>
            </a:endParaRPr>
          </a:p>
        </p:txBody>
      </p:sp>
      <p:sp>
        <p:nvSpPr>
          <p:cNvPr id="179" name="Segnaposto numero diapositiva 3"/>
          <p:cNvSpPr txBox="1">
            <a:spLocks noGrp="1"/>
          </p:cNvSpPr>
          <p:nvPr>
            <p:ph type="sldNum" sz="quarter" idx="2"/>
          </p:nvPr>
        </p:nvSpPr>
        <p:spPr>
          <a:xfrm>
            <a:off x="8611548" y="6425421"/>
            <a:ext cx="174773" cy="226986"/>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5</a:t>
            </a:fld>
            <a:endParaRPr/>
          </a:p>
        </p:txBody>
      </p:sp>
      <p:sp>
        <p:nvSpPr>
          <p:cNvPr id="180" name="Segnaposto testo 4"/>
          <p:cNvSpPr txBox="1">
            <a:spLocks noGrp="1"/>
          </p:cNvSpPr>
          <p:nvPr>
            <p:ph type="body" sz="quarter" idx="1"/>
          </p:nvPr>
        </p:nvSpPr>
        <p:spPr>
          <a:prstGeom prst="rect">
            <a:avLst/>
          </a:prstGeom>
        </p:spPr>
        <p:txBody>
          <a:bodyPr lIns="45719" tIns="45720" rIns="45719" bIns="45720" anchor="t">
            <a:normAutofit/>
          </a:bodyPr>
          <a:lstStyle/>
          <a:p>
            <a:r>
              <a:rPr lang="it-IT"/>
              <a:t>Source: </a:t>
            </a:r>
            <a:r>
              <a:rPr lang="it-IT" err="1"/>
              <a:t>cdnetworks</a:t>
            </a:r>
          </a:p>
        </p:txBody>
      </p:sp>
      <p:sp>
        <p:nvSpPr>
          <p:cNvPr id="181" name="What is it?"/>
          <p:cNvSpPr txBox="1"/>
          <p:nvPr/>
        </p:nvSpPr>
        <p:spPr>
          <a:xfrm>
            <a:off x="295453" y="1806537"/>
            <a:ext cx="1092605" cy="36933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tIns="45720" rIns="45719" bIns="45720" anchor="t">
            <a:spAutoFit/>
          </a:bodyPr>
          <a:lstStyle/>
          <a:p>
            <a:r>
              <a:rPr dirty="0">
                <a:solidFill>
                  <a:schemeClr val="accent3">
                    <a:lumMod val="60000"/>
                    <a:lumOff val="40000"/>
                  </a:schemeClr>
                </a:solidFill>
              </a:rPr>
              <a:t>What is it?</a:t>
            </a:r>
          </a:p>
        </p:txBody>
      </p:sp>
      <p:sp>
        <p:nvSpPr>
          <p:cNvPr id="182" name="Cyber attack designed to take offline or shut down the traffic of a targeted server by flooding it with fake requests from malicious infected sources until it passes it’s capacity.…"/>
          <p:cNvSpPr txBox="1"/>
          <p:nvPr/>
        </p:nvSpPr>
        <p:spPr>
          <a:xfrm>
            <a:off x="196784" y="2200643"/>
            <a:ext cx="4579552" cy="2492990"/>
          </a:xfrm>
          <a:prstGeom prst="rect">
            <a:avLst/>
          </a:prstGeom>
          <a:solidFill>
            <a:schemeClr val="accent1">
              <a:lumOff val="44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t">
            <a:spAutoFit/>
          </a:bodyPr>
          <a:lstStyle/>
          <a:p>
            <a:pPr marL="180340" indent="-180340" algn="just">
              <a:buSzPct val="100000"/>
              <a:buChar char="•"/>
              <a:defRPr sz="1300">
                <a:solidFill>
                  <a:srgbClr val="000000"/>
                </a:solidFill>
              </a:defRPr>
            </a:pPr>
            <a:r>
              <a:rPr dirty="0"/>
              <a:t>Cyber attack designed to take </a:t>
            </a:r>
            <a:r>
              <a:rPr b="1" dirty="0"/>
              <a:t>offline or shut down </a:t>
            </a:r>
            <a:r>
              <a:rPr dirty="0"/>
              <a:t>the traffic of a targeted server by flooding it with fake requests from malicious infected sources until it passes it’s </a:t>
            </a:r>
            <a:r>
              <a:rPr lang="it-IT" dirty="0"/>
              <a:t>maximum </a:t>
            </a:r>
            <a:r>
              <a:rPr lang="it-IT" dirty="0" err="1"/>
              <a:t>capacity</a:t>
            </a:r>
            <a:r>
              <a:rPr dirty="0"/>
              <a:t>.</a:t>
            </a:r>
            <a:r>
              <a:rPr lang="it-IT" dirty="0"/>
              <a:t> </a:t>
            </a:r>
          </a:p>
          <a:p>
            <a:pPr marL="180340" indent="-180340" algn="just">
              <a:buSzPct val="100000"/>
              <a:buChar char="•"/>
              <a:defRPr sz="1300">
                <a:solidFill>
                  <a:srgbClr val="000000"/>
                </a:solidFill>
              </a:defRPr>
            </a:pPr>
            <a:r>
              <a:rPr dirty="0"/>
              <a:t>At this point legitimate users </a:t>
            </a:r>
            <a:r>
              <a:rPr b="1" dirty="0"/>
              <a:t>can’t connect </a:t>
            </a:r>
            <a:r>
              <a:rPr dirty="0"/>
              <a:t>with the network</a:t>
            </a:r>
            <a:r>
              <a:rPr lang="it-IT" dirty="0"/>
              <a:t>, so </a:t>
            </a:r>
            <a:r>
              <a:rPr lang="it-IT" dirty="0" err="1"/>
              <a:t>it</a:t>
            </a:r>
            <a:r>
              <a:rPr lang="it-IT" dirty="0"/>
              <a:t> finishes in</a:t>
            </a:r>
            <a:r>
              <a:rPr dirty="0"/>
              <a:t> a distributed denial of service situation</a:t>
            </a:r>
            <a:r>
              <a:rPr lang="it-IT" dirty="0"/>
              <a:t>.</a:t>
            </a:r>
            <a:endParaRPr dirty="0"/>
          </a:p>
          <a:p>
            <a:pPr marL="180340" indent="-180340" algn="just">
              <a:buSzPct val="100000"/>
              <a:buChar char="•"/>
              <a:defRPr sz="1300">
                <a:solidFill>
                  <a:srgbClr val="000000"/>
                </a:solidFill>
              </a:defRPr>
            </a:pPr>
            <a:r>
              <a:rPr dirty="0"/>
              <a:t>It’s main goal is to cut off users from servers but, it can be used as a “</a:t>
            </a:r>
            <a:r>
              <a:rPr b="1" dirty="0"/>
              <a:t>smokescreen</a:t>
            </a:r>
            <a:r>
              <a:rPr dirty="0"/>
              <a:t>” for other cyberattacks</a:t>
            </a:r>
            <a:r>
              <a:rPr lang="it-IT" dirty="0"/>
              <a:t>,</a:t>
            </a:r>
            <a:r>
              <a:rPr dirty="0"/>
              <a:t> like </a:t>
            </a:r>
            <a:r>
              <a:rPr lang="it-IT" dirty="0" err="1"/>
              <a:t>damaging</a:t>
            </a:r>
            <a:r>
              <a:rPr dirty="0"/>
              <a:t> a reputation or data theft.</a:t>
            </a:r>
          </a:p>
          <a:p>
            <a:pPr marL="180340" indent="-180340" algn="just">
              <a:buSzPct val="100000"/>
              <a:buChar char="•"/>
              <a:defRPr sz="1300">
                <a:solidFill>
                  <a:srgbClr val="000000"/>
                </a:solidFill>
              </a:defRPr>
            </a:pPr>
            <a:r>
              <a:rPr dirty="0"/>
              <a:t>It is difficult to recognize because the traffic of the malware created looks normal and </a:t>
            </a:r>
            <a:r>
              <a:rPr lang="it-IT" dirty="0"/>
              <a:t>so </a:t>
            </a:r>
            <a:r>
              <a:rPr lang="it-IT" dirty="0" err="1"/>
              <a:t>it</a:t>
            </a:r>
            <a:r>
              <a:rPr lang="it-IT" dirty="0"/>
              <a:t> </a:t>
            </a:r>
            <a:r>
              <a:rPr lang="it-IT" dirty="0" err="1"/>
              <a:t>is</a:t>
            </a:r>
            <a:r>
              <a:rPr lang="it-IT" dirty="0"/>
              <a:t> </a:t>
            </a:r>
            <a:r>
              <a:rPr lang="it-IT" dirty="0" err="1"/>
              <a:t>difficult</a:t>
            </a:r>
            <a:r>
              <a:rPr dirty="0"/>
              <a:t> to separate from the real traffic</a:t>
            </a:r>
            <a:r>
              <a:rPr lang="it-IT" dirty="0"/>
              <a:t>.</a:t>
            </a:r>
            <a:endParaRPr dirty="0"/>
          </a:p>
        </p:txBody>
      </p:sp>
      <p:sp>
        <p:nvSpPr>
          <p:cNvPr id="183" name="Money talks"/>
          <p:cNvSpPr txBox="1"/>
          <p:nvPr/>
        </p:nvSpPr>
        <p:spPr>
          <a:xfrm>
            <a:off x="6112953" y="1607244"/>
            <a:ext cx="1270539" cy="36933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tIns="45720" rIns="45719" bIns="45720" anchor="t">
            <a:spAutoFit/>
          </a:bodyPr>
          <a:lstStyle/>
          <a:p>
            <a:r>
              <a:rPr b="1" dirty="0">
                <a:solidFill>
                  <a:schemeClr val="accent3">
                    <a:lumMod val="60000"/>
                    <a:lumOff val="40000"/>
                  </a:schemeClr>
                </a:solidFill>
              </a:rPr>
              <a:t>Money talks</a:t>
            </a:r>
            <a:endParaRPr lang="it-IT" b="1" dirty="0">
              <a:solidFill>
                <a:schemeClr val="accent3">
                  <a:lumMod val="60000"/>
                  <a:lumOff val="40000"/>
                </a:schemeClr>
              </a:solidFill>
            </a:endParaRPr>
          </a:p>
        </p:txBody>
      </p:sp>
      <p:sp>
        <p:nvSpPr>
          <p:cNvPr id="184" name="How does it work?…"/>
          <p:cNvSpPr txBox="1"/>
          <p:nvPr/>
        </p:nvSpPr>
        <p:spPr>
          <a:xfrm>
            <a:off x="4860926" y="3407616"/>
            <a:ext cx="3598017" cy="21698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t">
            <a:spAutoFit/>
          </a:bodyPr>
          <a:lstStyle/>
          <a:p>
            <a:pPr algn="just"/>
            <a:r>
              <a:rPr dirty="0">
                <a:solidFill>
                  <a:schemeClr val="accent3">
                    <a:lumMod val="60000"/>
                    <a:lumOff val="40000"/>
                  </a:schemeClr>
                </a:solidFill>
              </a:rPr>
              <a:t>How does it work?</a:t>
            </a:r>
          </a:p>
          <a:p>
            <a:pPr marL="240030" indent="-240030" algn="just">
              <a:buSzPct val="100000"/>
              <a:buAutoNum type="arabicPeriod"/>
              <a:defRPr sz="1300">
                <a:solidFill>
                  <a:srgbClr val="000000"/>
                </a:solidFill>
              </a:defRPr>
            </a:pPr>
            <a:r>
              <a:rPr dirty="0"/>
              <a:t>Botnets are created by hackers who exploits systems turning them in botmasters</a:t>
            </a:r>
            <a:r>
              <a:rPr lang="it-IT" dirty="0"/>
              <a:t>.</a:t>
            </a:r>
            <a:endParaRPr dirty="0"/>
          </a:p>
          <a:p>
            <a:pPr marL="240030" indent="-240030" algn="just">
              <a:buSzPct val="100000"/>
              <a:buAutoNum type="arabicPeriod"/>
              <a:defRPr sz="1300">
                <a:solidFill>
                  <a:srgbClr val="000000"/>
                </a:solidFill>
              </a:defRPr>
            </a:pPr>
            <a:r>
              <a:rPr dirty="0"/>
              <a:t>When enough serves/devices are infected with malware the </a:t>
            </a:r>
            <a:r>
              <a:rPr lang="it-IT" dirty="0"/>
              <a:t>hacker </a:t>
            </a:r>
            <a:r>
              <a:rPr lang="it-IT" dirty="0" err="1"/>
              <a:t>send</a:t>
            </a:r>
            <a:r>
              <a:rPr dirty="0"/>
              <a:t> specific instructions to each bot (for example a request to the server’s IP address) to carry out the attack</a:t>
            </a:r>
            <a:r>
              <a:rPr lang="it-IT" dirty="0"/>
              <a:t>.</a:t>
            </a:r>
            <a:endParaRPr dirty="0"/>
          </a:p>
          <a:p>
            <a:pPr marL="240030" indent="-240030" algn="just">
              <a:buSzPct val="100000"/>
              <a:buAutoNum type="arabicPeriod"/>
              <a:defRPr sz="1300">
                <a:solidFill>
                  <a:srgbClr val="000000"/>
                </a:solidFill>
              </a:defRPr>
            </a:pPr>
            <a:r>
              <a:rPr dirty="0"/>
              <a:t>The server is overloaded with requests and goes in a distributed denial of service</a:t>
            </a:r>
            <a:r>
              <a:rPr lang="it-IT" dirty="0"/>
              <a:t>.</a:t>
            </a:r>
            <a:endParaRPr dirty="0"/>
          </a:p>
          <a:p>
            <a:pPr marL="240030" indent="-240030" algn="just">
              <a:buSzPct val="100000"/>
              <a:buAutoNum type="arabicPeriod"/>
              <a:defRPr sz="1300">
                <a:solidFill>
                  <a:srgbClr val="000000"/>
                </a:solidFill>
              </a:defRPr>
            </a:pPr>
            <a:r>
              <a:rPr dirty="0"/>
              <a:t>An attacks can last for days or even weeks</a:t>
            </a:r>
            <a:r>
              <a:rPr lang="it-IT" dirty="0"/>
              <a:t>.</a:t>
            </a:r>
            <a:endParaRPr dirty="0"/>
          </a:p>
        </p:txBody>
      </p:sp>
      <p:sp>
        <p:nvSpPr>
          <p:cNvPr id="185" name="Rounded Rectangle"/>
          <p:cNvSpPr/>
          <p:nvPr/>
        </p:nvSpPr>
        <p:spPr>
          <a:xfrm>
            <a:off x="5285154" y="1931493"/>
            <a:ext cx="3179209" cy="811471"/>
          </a:xfrm>
          <a:prstGeom prst="roundRect">
            <a:avLst>
              <a:gd name="adj" fmla="val 16337"/>
            </a:avLst>
          </a:prstGeom>
          <a:solidFill>
            <a:schemeClr val="accent2"/>
          </a:solidFill>
          <a:ln w="12700">
            <a:solidFill>
              <a:srgbClr val="A0ADA3"/>
            </a:solidFill>
            <a:miter/>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lstStyle/>
          <a:p>
            <a:pPr>
              <a:defRPr>
                <a:solidFill>
                  <a:srgbClr val="000000"/>
                </a:solidFill>
              </a:defRPr>
            </a:pPr>
            <a:endParaRPr/>
          </a:p>
        </p:txBody>
      </p:sp>
      <p:sp>
        <p:nvSpPr>
          <p:cNvPr id="186" name="A DDoS attack can cost a company over $1.6 million…"/>
          <p:cNvSpPr txBox="1"/>
          <p:nvPr/>
        </p:nvSpPr>
        <p:spPr>
          <a:xfrm>
            <a:off x="5384800" y="1974321"/>
            <a:ext cx="2984461" cy="72860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t"/>
          <a:lstStyle/>
          <a:p>
            <a:pPr marL="130175" indent="-130175">
              <a:buSzPct val="100000"/>
              <a:buChar char="•"/>
              <a:defRPr sz="1300">
                <a:solidFill>
                  <a:srgbClr val="000000"/>
                </a:solidFill>
              </a:defRPr>
            </a:pPr>
            <a:r>
              <a:rPr dirty="0"/>
              <a:t>A DDoS attack can cost a company over $1.6 </a:t>
            </a:r>
            <a:r>
              <a:rPr dirty="0" err="1"/>
              <a:t>million</a:t>
            </a:r>
            <a:endParaRPr lang="it-IT" dirty="0" err="1"/>
          </a:p>
          <a:p>
            <a:pPr marL="130175" indent="-130175">
              <a:buSzPct val="100000"/>
              <a:buChar char="•"/>
              <a:defRPr sz="1300">
                <a:solidFill>
                  <a:srgbClr val="000000"/>
                </a:solidFill>
              </a:defRPr>
            </a:pPr>
            <a:r>
              <a:rPr dirty="0"/>
              <a:t>Companies can </a:t>
            </a:r>
            <a:r>
              <a:rPr lang="it-IT" dirty="0" err="1"/>
              <a:t>lose</a:t>
            </a:r>
            <a:r>
              <a:rPr dirty="0"/>
              <a:t> $20.000 per hour</a:t>
            </a:r>
          </a:p>
        </p:txBody>
      </p:sp>
      <p:sp>
        <p:nvSpPr>
          <p:cNvPr id="2" name="CasellaDiTesto 1">
            <a:extLst>
              <a:ext uri="{FF2B5EF4-FFF2-40B4-BE49-F238E27FC236}">
                <a16:creationId xmlns:a16="http://schemas.microsoft.com/office/drawing/2014/main" id="{1063AF2E-16B8-EBF3-5A76-4FE48EED4CB7}"/>
              </a:ext>
            </a:extLst>
          </p:cNvPr>
          <p:cNvSpPr txBox="1"/>
          <p:nvPr/>
        </p:nvSpPr>
        <p:spPr>
          <a:xfrm>
            <a:off x="293610" y="1186961"/>
            <a:ext cx="8749145"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GB" sz="1400" dirty="0">
                <a:solidFill>
                  <a:schemeClr val="tx2">
                    <a:lumMod val="50000"/>
                  </a:schemeClr>
                </a:solidFill>
              </a:rPr>
              <a:t>Sneaky frauds that can last only a couple of minutes are the real damage for all companies, DDoS is becoming the most threatening one.</a:t>
            </a:r>
          </a:p>
        </p:txBody>
      </p:sp>
      <p:sp>
        <p:nvSpPr>
          <p:cNvPr id="4" name="CasellaDiTesto 3">
            <a:extLst>
              <a:ext uri="{FF2B5EF4-FFF2-40B4-BE49-F238E27FC236}">
                <a16:creationId xmlns:a16="http://schemas.microsoft.com/office/drawing/2014/main" id="{32950C28-219B-5139-6D88-BF2E8ED701D6}"/>
              </a:ext>
            </a:extLst>
          </p:cNvPr>
          <p:cNvSpPr txBox="1"/>
          <p:nvPr/>
        </p:nvSpPr>
        <p:spPr>
          <a:xfrm>
            <a:off x="357622" y="6171665"/>
            <a:ext cx="2743200"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it-IT" sz="1000" dirty="0" err="1">
                <a:solidFill>
                  <a:schemeClr val="accent2">
                    <a:lumMod val="10000"/>
                  </a:schemeClr>
                </a:solidFill>
                <a:latin typeface="Calibri"/>
                <a:ea typeface="Arial"/>
                <a:cs typeface="Arial"/>
              </a:rPr>
              <a:t>July</a:t>
            </a:r>
            <a:r>
              <a:rPr lang="it-IT" sz="1000" dirty="0">
                <a:solidFill>
                  <a:schemeClr val="accent2">
                    <a:lumMod val="10000"/>
                  </a:schemeClr>
                </a:solidFill>
                <a:latin typeface="Calibri"/>
                <a:ea typeface="Arial"/>
                <a:cs typeface="Arial"/>
              </a:rPr>
              <a:t> 14, 2022</a:t>
            </a:r>
            <a:endParaRPr lang="it-IT" sz="1000" b="0" i="0" u="none" strike="noStrike" cap="none" spc="0" normalizeH="0" baseline="0" dirty="0">
              <a:ln>
                <a:noFill/>
              </a:ln>
              <a:solidFill>
                <a:schemeClr val="accent2">
                  <a:lumMod val="10000"/>
                </a:schemeClr>
              </a:solidFill>
              <a:effectLst/>
              <a:uFillTx/>
              <a:latin typeface="Calibri"/>
              <a:ea typeface="+mn-ea"/>
              <a:cs typeface="+mn-cs"/>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DDOS attack"/>
          <p:cNvSpPr txBox="1">
            <a:spLocks noGrp="1"/>
          </p:cNvSpPr>
          <p:nvPr>
            <p:ph type="title"/>
          </p:nvPr>
        </p:nvSpPr>
        <p:spPr>
          <a:prstGeom prst="rect">
            <a:avLst/>
          </a:prstGeom>
        </p:spPr>
        <p:txBody>
          <a:bodyPr/>
          <a:lstStyle>
            <a:lvl1pPr>
              <a:defRPr b="0"/>
            </a:lvl1pPr>
          </a:lstStyle>
          <a:p>
            <a:r>
              <a:t>DDOS attack</a:t>
            </a:r>
          </a:p>
        </p:txBody>
      </p:sp>
      <p:sp>
        <p:nvSpPr>
          <p:cNvPr id="189" name="Slide Number"/>
          <p:cNvSpPr txBox="1">
            <a:spLocks noGrp="1"/>
          </p:cNvSpPr>
          <p:nvPr>
            <p:ph type="sldNum" sz="quarter" idx="2"/>
          </p:nvPr>
        </p:nvSpPr>
        <p:spPr>
          <a:xfrm>
            <a:off x="8611548" y="6425421"/>
            <a:ext cx="174773" cy="226986"/>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6</a:t>
            </a:fld>
            <a:endParaRPr/>
          </a:p>
        </p:txBody>
      </p:sp>
      <p:sp>
        <p:nvSpPr>
          <p:cNvPr id="191" name="Some types of DDoS attack"/>
          <p:cNvSpPr txBox="1"/>
          <p:nvPr/>
        </p:nvSpPr>
        <p:spPr>
          <a:xfrm>
            <a:off x="317922" y="1263177"/>
            <a:ext cx="2759728" cy="3385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tIns="45720" rIns="45719" bIns="45720" anchor="t">
            <a:spAutoFit/>
          </a:bodyPr>
          <a:lstStyle>
            <a:lvl1pPr>
              <a:defRPr sz="2000" b="1">
                <a:latin typeface="+mj-lt"/>
                <a:ea typeface="+mj-ea"/>
                <a:cs typeface="+mj-cs"/>
                <a:sym typeface="Helvetica"/>
              </a:defRPr>
            </a:lvl1pPr>
          </a:lstStyle>
          <a:p>
            <a:r>
              <a:rPr sz="1600">
                <a:solidFill>
                  <a:schemeClr val="tx2">
                    <a:lumMod val="50000"/>
                  </a:schemeClr>
                </a:solidFill>
              </a:rPr>
              <a:t>Some types of DDoS attack</a:t>
            </a:r>
            <a:endParaRPr lang="it-IT" sz="1600">
              <a:solidFill>
                <a:schemeClr val="tx2">
                  <a:lumMod val="50000"/>
                </a:schemeClr>
              </a:solidFill>
            </a:endParaRPr>
          </a:p>
        </p:txBody>
      </p:sp>
      <p:graphicFrame>
        <p:nvGraphicFramePr>
          <p:cNvPr id="192" name="Table"/>
          <p:cNvGraphicFramePr/>
          <p:nvPr>
            <p:extLst>
              <p:ext uri="{D42A27DB-BD31-4B8C-83A1-F6EECF244321}">
                <p14:modId xmlns:p14="http://schemas.microsoft.com/office/powerpoint/2010/main" val="4067877633"/>
              </p:ext>
            </p:extLst>
          </p:nvPr>
        </p:nvGraphicFramePr>
        <p:xfrm>
          <a:off x="425576" y="1660728"/>
          <a:ext cx="5151488" cy="3984809"/>
        </p:xfrm>
        <a:graphic>
          <a:graphicData uri="http://schemas.openxmlformats.org/drawingml/2006/table">
            <a:tbl>
              <a:tblPr firstRow="1" firstCol="1" bandRow="1">
                <a:tableStyleId>{4C3C2611-4C71-4FC5-86AE-919BDF0F9419}</a:tableStyleId>
              </a:tblPr>
              <a:tblGrid>
                <a:gridCol w="1324707">
                  <a:extLst>
                    <a:ext uri="{9D8B030D-6E8A-4147-A177-3AD203B41FA5}">
                      <a16:colId xmlns:a16="http://schemas.microsoft.com/office/drawing/2014/main" val="20000"/>
                    </a:ext>
                  </a:extLst>
                </a:gridCol>
                <a:gridCol w="2262553">
                  <a:extLst>
                    <a:ext uri="{9D8B030D-6E8A-4147-A177-3AD203B41FA5}">
                      <a16:colId xmlns:a16="http://schemas.microsoft.com/office/drawing/2014/main" val="20001"/>
                    </a:ext>
                  </a:extLst>
                </a:gridCol>
                <a:gridCol w="1564228">
                  <a:extLst>
                    <a:ext uri="{9D8B030D-6E8A-4147-A177-3AD203B41FA5}">
                      <a16:colId xmlns:a16="http://schemas.microsoft.com/office/drawing/2014/main" val="20002"/>
                    </a:ext>
                  </a:extLst>
                </a:gridCol>
              </a:tblGrid>
              <a:tr h="585985">
                <a:tc>
                  <a:txBody>
                    <a:bodyPr/>
                    <a:lstStyle/>
                    <a:p>
                      <a:pPr algn="l" defTabSz="914400">
                        <a:defRPr sz="1800" b="0"/>
                      </a:pPr>
                      <a:r>
                        <a:rPr sz="1600" b="1" dirty="0">
                          <a:solidFill>
                            <a:schemeClr val="accent3">
                              <a:lumMod val="60000"/>
                              <a:lumOff val="40000"/>
                            </a:schemeClr>
                          </a:solidFill>
                          <a:sym typeface="Helvetica"/>
                        </a:rPr>
                        <a:t>Type</a:t>
                      </a:r>
                    </a:p>
                  </a:txBody>
                  <a:tcPr marL="0" marR="0" marT="0" marB="0" horzOverflow="overflow"/>
                </a:tc>
                <a:tc>
                  <a:txBody>
                    <a:bodyPr/>
                    <a:lstStyle/>
                    <a:p>
                      <a:pPr algn="l" defTabSz="914400">
                        <a:defRPr sz="1800" b="0"/>
                      </a:pPr>
                      <a:r>
                        <a:rPr sz="1600" b="1" dirty="0">
                          <a:solidFill>
                            <a:schemeClr val="accent3">
                              <a:lumMod val="60000"/>
                              <a:lumOff val="40000"/>
                            </a:schemeClr>
                          </a:solidFill>
                          <a:sym typeface="Helvetica"/>
                        </a:rPr>
                        <a:t>Damage</a:t>
                      </a:r>
                    </a:p>
                  </a:txBody>
                  <a:tcPr marL="0" marR="0" marT="0" marB="0" horzOverflow="overflow"/>
                </a:tc>
                <a:tc>
                  <a:txBody>
                    <a:bodyPr/>
                    <a:lstStyle/>
                    <a:p>
                      <a:pPr algn="l" defTabSz="914400">
                        <a:defRPr sz="1800" b="0"/>
                      </a:pPr>
                      <a:r>
                        <a:rPr sz="1600" b="1" dirty="0">
                          <a:solidFill>
                            <a:schemeClr val="accent3">
                              <a:lumMod val="60000"/>
                              <a:lumOff val="40000"/>
                            </a:schemeClr>
                          </a:solidFill>
                          <a:sym typeface="Helvetica"/>
                        </a:rPr>
                        <a:t>Measuring the damage</a:t>
                      </a:r>
                    </a:p>
                  </a:txBody>
                  <a:tcPr marL="0" marR="0" marT="0" marB="0" horzOverflow="overflow"/>
                </a:tc>
                <a:extLst>
                  <a:ext uri="{0D108BD9-81ED-4DB2-BD59-A6C34878D82A}">
                    <a16:rowId xmlns:a16="http://schemas.microsoft.com/office/drawing/2014/main" val="10000"/>
                  </a:ext>
                </a:extLst>
              </a:tr>
              <a:tr h="801761">
                <a:tc>
                  <a:txBody>
                    <a:bodyPr/>
                    <a:lstStyle/>
                    <a:p>
                      <a:pPr algn="l" defTabSz="914400">
                        <a:defRPr sz="1800" b="0"/>
                      </a:pPr>
                      <a:r>
                        <a:rPr sz="1400" b="0" dirty="0">
                          <a:solidFill>
                            <a:schemeClr val="tx2">
                              <a:lumMod val="50000"/>
                            </a:schemeClr>
                          </a:solidFill>
                          <a:sym typeface="Helvetica"/>
                        </a:rPr>
                        <a:t>Volume (UDP, ICMP)</a:t>
                      </a:r>
                    </a:p>
                  </a:txBody>
                  <a:tcPr marL="0" marR="0" marT="0" marB="0" horzOverflow="overflow"/>
                </a:tc>
                <a:tc>
                  <a:txBody>
                    <a:bodyPr/>
                    <a:lstStyle/>
                    <a:p>
                      <a:pPr algn="just" defTabSz="914400">
                        <a:defRPr sz="1800">
                          <a:solidFill>
                            <a:srgbClr val="000000"/>
                          </a:solidFill>
                        </a:defRPr>
                      </a:pPr>
                      <a:r>
                        <a:rPr sz="1300" dirty="0">
                          <a:solidFill>
                            <a:schemeClr val="tx2">
                              <a:lumMod val="50000"/>
                            </a:schemeClr>
                          </a:solidFill>
                          <a:sym typeface="Calibri"/>
                        </a:rPr>
                        <a:t>Consumes bandwidth. Goal is to </a:t>
                      </a:r>
                      <a:r>
                        <a:rPr lang="it-IT" sz="1300" dirty="0" err="1">
                          <a:solidFill>
                            <a:schemeClr val="tx2">
                              <a:lumMod val="50000"/>
                            </a:schemeClr>
                          </a:solidFill>
                        </a:rPr>
                        <a:t>send</a:t>
                      </a:r>
                      <a:r>
                        <a:rPr sz="1300" dirty="0">
                          <a:solidFill>
                            <a:schemeClr val="tx2">
                              <a:lumMod val="50000"/>
                            </a:schemeClr>
                          </a:solidFill>
                          <a:sym typeface="Calibri"/>
                        </a:rPr>
                        <a:t> as many request possible in the shorter time.</a:t>
                      </a:r>
                    </a:p>
                  </a:txBody>
                  <a:tcPr marL="0" marR="0" marT="0" marB="0" horzOverflow="overflow"/>
                </a:tc>
                <a:tc>
                  <a:txBody>
                    <a:bodyPr/>
                    <a:lstStyle/>
                    <a:p>
                      <a:pPr algn="just" defTabSz="914400">
                        <a:defRPr sz="1800">
                          <a:solidFill>
                            <a:srgbClr val="000000"/>
                          </a:solidFill>
                        </a:defRPr>
                      </a:pPr>
                      <a:r>
                        <a:rPr sz="1300" dirty="0">
                          <a:solidFill>
                            <a:schemeClr val="tx2">
                              <a:lumMod val="50000"/>
                            </a:schemeClr>
                          </a:solidFill>
                          <a:sym typeface="Calibri"/>
                        </a:rPr>
                        <a:t>Bps rate. The higher they are the more effective it is.</a:t>
                      </a:r>
                    </a:p>
                  </a:txBody>
                  <a:tcPr marL="0" marR="0" marT="0" marB="0" horzOverflow="overflow"/>
                </a:tc>
                <a:extLst>
                  <a:ext uri="{0D108BD9-81ED-4DB2-BD59-A6C34878D82A}">
                    <a16:rowId xmlns:a16="http://schemas.microsoft.com/office/drawing/2014/main" val="10001"/>
                  </a:ext>
                </a:extLst>
              </a:tr>
              <a:tr h="1398661">
                <a:tc>
                  <a:txBody>
                    <a:bodyPr/>
                    <a:lstStyle/>
                    <a:p>
                      <a:pPr algn="l" defTabSz="914400">
                        <a:defRPr sz="1800" b="0"/>
                      </a:pPr>
                      <a:r>
                        <a:rPr sz="1400" b="0" dirty="0">
                          <a:solidFill>
                            <a:schemeClr val="tx2">
                              <a:lumMod val="50000"/>
                            </a:schemeClr>
                          </a:solidFill>
                          <a:sym typeface="Helvetica"/>
                        </a:rPr>
                        <a:t>Application(Zero day DDoS)</a:t>
                      </a:r>
                    </a:p>
                  </a:txBody>
                  <a:tcPr marL="0" marR="0" marT="0" marB="0" horzOverflow="overflow"/>
                </a:tc>
                <a:tc>
                  <a:txBody>
                    <a:bodyPr/>
                    <a:lstStyle/>
                    <a:p>
                      <a:pPr algn="just" defTabSz="914400">
                        <a:defRPr sz="1800">
                          <a:solidFill>
                            <a:srgbClr val="000000"/>
                          </a:solidFill>
                        </a:defRPr>
                      </a:pPr>
                      <a:r>
                        <a:rPr sz="1300" dirty="0">
                          <a:solidFill>
                            <a:schemeClr val="tx2">
                              <a:lumMod val="50000"/>
                            </a:schemeClr>
                          </a:solidFill>
                          <a:sym typeface="Calibri"/>
                        </a:rPr>
                        <a:t>Cripple Apps directly. They attack the part of server that generated web pages so it is launched by https, https, </a:t>
                      </a:r>
                      <a:r>
                        <a:rPr sz="1300" dirty="0" err="1">
                          <a:solidFill>
                            <a:schemeClr val="tx2">
                              <a:lumMod val="50000"/>
                            </a:schemeClr>
                          </a:solidFill>
                          <a:sym typeface="Calibri"/>
                        </a:rPr>
                        <a:t>dns</a:t>
                      </a:r>
                      <a:r>
                        <a:rPr sz="1300" dirty="0">
                          <a:solidFill>
                            <a:schemeClr val="tx2">
                              <a:lumMod val="50000"/>
                            </a:schemeClr>
                          </a:solidFill>
                          <a:sym typeface="Calibri"/>
                        </a:rPr>
                        <a:t> or smtp. They seems legitimate HTTP requests.</a:t>
                      </a:r>
                    </a:p>
                  </a:txBody>
                  <a:tcPr marL="0" marR="0" marT="0" marB="0" horzOverflow="overflow"/>
                </a:tc>
                <a:tc>
                  <a:txBody>
                    <a:bodyPr/>
                    <a:lstStyle/>
                    <a:p>
                      <a:pPr algn="just" defTabSz="914400">
                        <a:defRPr sz="1800">
                          <a:solidFill>
                            <a:srgbClr val="000000"/>
                          </a:solidFill>
                        </a:defRPr>
                      </a:pPr>
                      <a:r>
                        <a:rPr sz="1300" dirty="0">
                          <a:solidFill>
                            <a:schemeClr val="tx2">
                              <a:lumMod val="50000"/>
                            </a:schemeClr>
                          </a:solidFill>
                          <a:sym typeface="Calibri"/>
                        </a:rPr>
                        <a:t>Requests per seconds 
Based on how frequently hackers request access to the apps botnets.</a:t>
                      </a:r>
                    </a:p>
                  </a:txBody>
                  <a:tcPr marL="0" marR="0" marT="0" marB="0" horzOverflow="overflow"/>
                </a:tc>
                <a:extLst>
                  <a:ext uri="{0D108BD9-81ED-4DB2-BD59-A6C34878D82A}">
                    <a16:rowId xmlns:a16="http://schemas.microsoft.com/office/drawing/2014/main" val="10002"/>
                  </a:ext>
                </a:extLst>
              </a:tr>
              <a:tr h="1198402">
                <a:tc>
                  <a:txBody>
                    <a:bodyPr/>
                    <a:lstStyle/>
                    <a:p>
                      <a:pPr algn="l" defTabSz="914400">
                        <a:defRPr sz="1800" b="0"/>
                      </a:pPr>
                      <a:r>
                        <a:rPr sz="1400" b="0" dirty="0">
                          <a:solidFill>
                            <a:schemeClr val="tx2">
                              <a:lumMod val="50000"/>
                            </a:schemeClr>
                          </a:solidFill>
                          <a:sym typeface="Helvetica"/>
                        </a:rPr>
                        <a:t>Protocol(Smurf DDoS)</a:t>
                      </a:r>
                    </a:p>
                  </a:txBody>
                  <a:tcPr marL="0" marR="0" marT="0" marB="0" horzOverflow="overflow"/>
                </a:tc>
                <a:tc>
                  <a:txBody>
                    <a:bodyPr/>
                    <a:lstStyle/>
                    <a:p>
                      <a:pPr algn="just"/>
                      <a:r>
                        <a:rPr sz="1300" dirty="0">
                          <a:solidFill>
                            <a:schemeClr val="tx2">
                              <a:lumMod val="50000"/>
                            </a:schemeClr>
                          </a:solidFill>
                          <a:sym typeface="Calibri"/>
                        </a:rPr>
                        <a:t>Attacks the network infrastructure by sending slow or malformed pings. The server cannot be protected by </a:t>
                      </a:r>
                      <a:r>
                        <a:rPr lang="it-IT" sz="1300" dirty="0">
                          <a:solidFill>
                            <a:schemeClr val="tx2">
                              <a:lumMod val="50000"/>
                            </a:schemeClr>
                          </a:solidFill>
                        </a:rPr>
                        <a:t>firewall </a:t>
                      </a:r>
                      <a:r>
                        <a:rPr lang="it-IT" sz="1300" dirty="0" err="1">
                          <a:solidFill>
                            <a:schemeClr val="tx2">
                              <a:lumMod val="50000"/>
                            </a:schemeClr>
                          </a:solidFill>
                        </a:rPr>
                        <a:t>because</a:t>
                      </a:r>
                      <a:r>
                        <a:rPr sz="1300" dirty="0">
                          <a:solidFill>
                            <a:schemeClr val="tx2">
                              <a:lumMod val="50000"/>
                            </a:schemeClr>
                          </a:solidFill>
                          <a:sym typeface="Calibri"/>
                        </a:rPr>
                        <a:t> it goes </a:t>
                      </a:r>
                      <a:r>
                        <a:rPr lang="it-IT" sz="1300" dirty="0" err="1">
                          <a:solidFill>
                            <a:schemeClr val="tx2">
                              <a:lumMod val="50000"/>
                            </a:schemeClr>
                          </a:solidFill>
                        </a:rPr>
                        <a:t>through</a:t>
                      </a:r>
                      <a:r>
                        <a:rPr lang="it-IT" sz="1300" dirty="0">
                          <a:solidFill>
                            <a:schemeClr val="tx2">
                              <a:lumMod val="50000"/>
                            </a:schemeClr>
                          </a:solidFill>
                        </a:rPr>
                        <a:t> </a:t>
                      </a:r>
                      <a:r>
                        <a:rPr lang="it-IT" sz="1300" dirty="0" err="1">
                          <a:solidFill>
                            <a:schemeClr val="tx2">
                              <a:lumMod val="50000"/>
                            </a:schemeClr>
                          </a:solidFill>
                        </a:rPr>
                        <a:t>it</a:t>
                      </a:r>
                      <a:r>
                        <a:rPr lang="it-IT" sz="1300" dirty="0">
                          <a:solidFill>
                            <a:schemeClr val="tx2">
                              <a:lumMod val="50000"/>
                            </a:schemeClr>
                          </a:solidFill>
                        </a:rPr>
                        <a:t>.</a:t>
                      </a:r>
                      <a:endParaRPr sz="1300" dirty="0" err="1">
                        <a:solidFill>
                          <a:schemeClr val="tx2">
                            <a:lumMod val="50000"/>
                          </a:schemeClr>
                        </a:solidFill>
                        <a:sym typeface="Calibri"/>
                      </a:endParaRPr>
                    </a:p>
                  </a:txBody>
                  <a:tcPr marL="0" marR="0" marT="0" marB="0" horzOverflow="overflow"/>
                </a:tc>
                <a:tc>
                  <a:txBody>
                    <a:bodyPr/>
                    <a:lstStyle/>
                    <a:p>
                      <a:pPr algn="just" defTabSz="914400">
                        <a:defRPr sz="1800">
                          <a:solidFill>
                            <a:srgbClr val="000000"/>
                          </a:solidFill>
                        </a:defRPr>
                      </a:pPr>
                      <a:r>
                        <a:rPr sz="1300" dirty="0">
                          <a:solidFill>
                            <a:schemeClr val="tx2">
                              <a:lumMod val="50000"/>
                            </a:schemeClr>
                          </a:solidFill>
                          <a:sym typeface="Calibri"/>
                        </a:rPr>
                        <a:t>Packets per second.
It depend on the number of packets of information sent</a:t>
                      </a:r>
                      <a:r>
                        <a:rPr lang="it-IT" sz="1300" dirty="0">
                          <a:solidFill>
                            <a:schemeClr val="tx2">
                              <a:lumMod val="50000"/>
                            </a:schemeClr>
                          </a:solidFill>
                        </a:rPr>
                        <a:t>.</a:t>
                      </a:r>
                      <a:endParaRPr sz="1300" dirty="0">
                        <a:solidFill>
                          <a:schemeClr val="tx2">
                            <a:lumMod val="50000"/>
                          </a:schemeClr>
                        </a:solidFill>
                        <a:sym typeface="Calibri"/>
                      </a:endParaRPr>
                    </a:p>
                  </a:txBody>
                  <a:tcPr marL="0" marR="0" marT="0" marB="0" horzOverflow="overflow"/>
                </a:tc>
                <a:extLst>
                  <a:ext uri="{0D108BD9-81ED-4DB2-BD59-A6C34878D82A}">
                    <a16:rowId xmlns:a16="http://schemas.microsoft.com/office/drawing/2014/main" val="10003"/>
                  </a:ext>
                </a:extLst>
              </a:tr>
            </a:tbl>
          </a:graphicData>
        </a:graphic>
      </p:graphicFrame>
      <p:sp>
        <p:nvSpPr>
          <p:cNvPr id="193" name="How to defend"/>
          <p:cNvSpPr txBox="1"/>
          <p:nvPr/>
        </p:nvSpPr>
        <p:spPr>
          <a:xfrm>
            <a:off x="6307870" y="1713646"/>
            <a:ext cx="1706474" cy="51220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1600" b="1">
                <a:latin typeface="+mj-lt"/>
                <a:ea typeface="+mj-ea"/>
                <a:cs typeface="+mj-cs"/>
                <a:sym typeface="Helvetica"/>
              </a:defRPr>
            </a:lvl1pPr>
          </a:lstStyle>
          <a:p>
            <a:r>
              <a:t>How to defend</a:t>
            </a:r>
          </a:p>
        </p:txBody>
      </p:sp>
      <p:sp>
        <p:nvSpPr>
          <p:cNvPr id="194" name="Add filters to block requests from strange IP addresses…"/>
          <p:cNvSpPr/>
          <p:nvPr/>
        </p:nvSpPr>
        <p:spPr>
          <a:xfrm>
            <a:off x="5754011" y="1977316"/>
            <a:ext cx="2814192" cy="2129645"/>
          </a:xfrm>
          <a:prstGeom prst="roundRect">
            <a:avLst>
              <a:gd name="adj" fmla="val 15000"/>
            </a:avLst>
          </a:prstGeom>
          <a:solidFill>
            <a:schemeClr val="accent2"/>
          </a:solidFill>
          <a:ln w="12700">
            <a:solidFill>
              <a:srgbClr val="A0ADA3"/>
            </a:solidFill>
            <a:miter/>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ctr"/>
          <a:lstStyle/>
          <a:p>
            <a:pPr marL="285750" indent="-285750">
              <a:buFont typeface="Arial"/>
              <a:buChar char="•"/>
              <a:defRPr sz="1300">
                <a:solidFill>
                  <a:srgbClr val="000000"/>
                </a:solidFill>
              </a:defRPr>
            </a:pPr>
            <a:r>
              <a:rPr dirty="0" err="1"/>
              <a:t>Add</a:t>
            </a:r>
            <a:r>
              <a:rPr dirty="0"/>
              <a:t> filters to </a:t>
            </a:r>
            <a:r>
              <a:rPr dirty="0" err="1"/>
              <a:t>block</a:t>
            </a:r>
            <a:r>
              <a:rPr dirty="0"/>
              <a:t> </a:t>
            </a:r>
            <a:r>
              <a:rPr dirty="0" err="1"/>
              <a:t>requests</a:t>
            </a:r>
            <a:r>
              <a:rPr dirty="0"/>
              <a:t> from strange IP </a:t>
            </a:r>
            <a:r>
              <a:rPr dirty="0" err="1"/>
              <a:t>addresses</a:t>
            </a:r>
            <a:endParaRPr lang="it-IT" err="1"/>
          </a:p>
          <a:p>
            <a:pPr marL="285750" indent="-285750">
              <a:buFont typeface="Arial"/>
              <a:buChar char="•"/>
              <a:defRPr sz="1300">
                <a:solidFill>
                  <a:srgbClr val="000000"/>
                </a:solidFill>
              </a:defRPr>
            </a:pPr>
            <a:r>
              <a:rPr dirty="0"/>
              <a:t>Limit number of login attempts</a:t>
            </a:r>
          </a:p>
          <a:p>
            <a:pPr marL="285750" indent="-285750">
              <a:buFont typeface="Arial"/>
              <a:buChar char="•"/>
              <a:defRPr sz="1300">
                <a:solidFill>
                  <a:srgbClr val="000000"/>
                </a:solidFill>
              </a:defRPr>
            </a:pPr>
            <a:r>
              <a:rPr dirty="0"/>
              <a:t>Web server configuration against DDoS attacks</a:t>
            </a:r>
          </a:p>
          <a:p>
            <a:pPr marL="285750" indent="-285750">
              <a:buFont typeface="Arial"/>
              <a:buChar char="•"/>
              <a:defRPr sz="1300">
                <a:solidFill>
                  <a:srgbClr val="000000"/>
                </a:solidFill>
              </a:defRPr>
            </a:pPr>
            <a:r>
              <a:rPr dirty="0"/>
              <a:t>Migrate public resources to another IP address</a:t>
            </a:r>
          </a:p>
          <a:p>
            <a:pPr marL="285750" indent="-285750">
              <a:buFont typeface="Arial"/>
              <a:buChar char="•"/>
              <a:defRPr sz="1300">
                <a:solidFill>
                  <a:srgbClr val="000000"/>
                </a:solidFill>
              </a:defRPr>
            </a:pPr>
            <a:r>
              <a:rPr dirty="0"/>
              <a:t>Disable any unneeded or unfamiliar network</a:t>
            </a:r>
          </a:p>
        </p:txBody>
      </p:sp>
      <p:sp>
        <p:nvSpPr>
          <p:cNvPr id="2" name="https://usa.kaspersky.com/resource-center/preemptive-safety/how-does-ddos-attack-work">
            <a:extLst>
              <a:ext uri="{FF2B5EF4-FFF2-40B4-BE49-F238E27FC236}">
                <a16:creationId xmlns:a16="http://schemas.microsoft.com/office/drawing/2014/main" id="{C092DD83-0B4D-7D81-2FB7-7F7D2DC7C677}"/>
              </a:ext>
            </a:extLst>
          </p:cNvPr>
          <p:cNvSpPr txBox="1"/>
          <p:nvPr/>
        </p:nvSpPr>
        <p:spPr>
          <a:xfrm>
            <a:off x="220747" y="5869733"/>
            <a:ext cx="92396"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20" rIns="45719" bIns="45720" anchor="t">
            <a:spAutoFit/>
          </a:bodyPr>
          <a:lstStyle/>
          <a:p>
            <a:endParaRPr lang="it-IT" sz="1000">
              <a:latin typeface="Arial"/>
              <a:ea typeface="+mn-lt"/>
              <a:cs typeface="+mn-lt"/>
            </a:endParaRPr>
          </a:p>
        </p:txBody>
      </p:sp>
      <p:sp>
        <p:nvSpPr>
          <p:cNvPr id="3" name="Text Placeholder 5">
            <a:extLst>
              <a:ext uri="{FF2B5EF4-FFF2-40B4-BE49-F238E27FC236}">
                <a16:creationId xmlns:a16="http://schemas.microsoft.com/office/drawing/2014/main" id="{D010B40F-FB92-A0B5-E806-405941755085}"/>
              </a:ext>
            </a:extLst>
          </p:cNvPr>
          <p:cNvSpPr txBox="1">
            <a:spLocks/>
          </p:cNvSpPr>
          <p:nvPr/>
        </p:nvSpPr>
        <p:spPr>
          <a:xfrm>
            <a:off x="357188" y="5843587"/>
            <a:ext cx="8429626" cy="425451"/>
          </a:xfrm>
          <a:prstGeom prst="rect">
            <a:avLst/>
          </a:prstGeom>
        </p:spPr>
        <p:txBody>
          <a:bodyPr lIns="45719" tIns="45720" rIns="45719" bIns="45720" anchor="t">
            <a:normAutofit/>
          </a:bodyPr>
          <a:lstStyle>
            <a:lvl1pPr marL="228600" marR="0" indent="-2286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chemeClr val="accent4"/>
                </a:solidFill>
                <a:uFillTx/>
                <a:latin typeface="Arial"/>
                <a:ea typeface="Arial"/>
                <a:cs typeface="Arial"/>
                <a:sym typeface="Arial"/>
              </a:defRPr>
            </a:lvl1pPr>
            <a:lvl2pPr marL="731519" marR="0" indent="-274319"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chemeClr val="accent4"/>
                </a:solidFill>
                <a:uFillTx/>
                <a:latin typeface="Arial"/>
                <a:ea typeface="Arial"/>
                <a:cs typeface="Arial"/>
                <a:sym typeface="Arial"/>
              </a:defRPr>
            </a:lvl2pPr>
            <a:lvl3pPr marL="1219200" marR="0" indent="-3048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chemeClr val="accent4"/>
                </a:solidFill>
                <a:uFillTx/>
                <a:latin typeface="Arial"/>
                <a:ea typeface="Arial"/>
                <a:cs typeface="Arial"/>
                <a:sym typeface="Arial"/>
              </a:defRPr>
            </a:lvl3pPr>
            <a:lvl4pPr marL="1676400" marR="0" indent="-3048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chemeClr val="accent4"/>
                </a:solidFill>
                <a:uFillTx/>
                <a:latin typeface="Arial"/>
                <a:ea typeface="Arial"/>
                <a:cs typeface="Arial"/>
                <a:sym typeface="Arial"/>
              </a:defRPr>
            </a:lvl4pPr>
            <a:lvl5pPr marL="2133600" marR="0" indent="-3048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chemeClr val="accent4"/>
                </a:solidFill>
                <a:uFillTx/>
                <a:latin typeface="Arial"/>
                <a:ea typeface="Arial"/>
                <a:cs typeface="Arial"/>
                <a:sym typeface="Arial"/>
              </a:defRPr>
            </a:lvl5pPr>
            <a:lvl6pPr marL="2590800" marR="0" indent="-3048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chemeClr val="accent4"/>
                </a:solidFill>
                <a:uFillTx/>
                <a:latin typeface="Arial"/>
                <a:ea typeface="Arial"/>
                <a:cs typeface="Arial"/>
                <a:sym typeface="Arial"/>
              </a:defRPr>
            </a:lvl6pPr>
            <a:lvl7pPr marL="3048000" marR="0" indent="-3048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chemeClr val="accent4"/>
                </a:solidFill>
                <a:uFillTx/>
                <a:latin typeface="Arial"/>
                <a:ea typeface="Arial"/>
                <a:cs typeface="Arial"/>
                <a:sym typeface="Arial"/>
              </a:defRPr>
            </a:lvl7pPr>
            <a:lvl8pPr marL="3505200" marR="0" indent="-3048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chemeClr val="accent4"/>
                </a:solidFill>
                <a:uFillTx/>
                <a:latin typeface="Arial"/>
                <a:ea typeface="Arial"/>
                <a:cs typeface="Arial"/>
                <a:sym typeface="Arial"/>
              </a:defRPr>
            </a:lvl8pPr>
            <a:lvl9pPr marL="3962400" marR="0" indent="-3048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chemeClr val="accent4"/>
                </a:solidFill>
                <a:uFillTx/>
                <a:latin typeface="Arial"/>
                <a:ea typeface="Arial"/>
                <a:cs typeface="Arial"/>
                <a:sym typeface="Arial"/>
              </a:defRPr>
            </a:lvl9pPr>
          </a:lstStyle>
          <a:p>
            <a:pPr hangingPunct="1">
              <a:buNone/>
              <a:defRPr sz="1000"/>
            </a:pPr>
            <a:r>
              <a:rPr lang="it-IT" sz="1000"/>
              <a:t>Sources</a:t>
            </a:r>
            <a:r>
              <a:rPr lang="it-IT" sz="1000">
                <a:solidFill>
                  <a:srgbClr val="1E617A"/>
                </a:solidFill>
              </a:rPr>
              <a:t>: </a:t>
            </a:r>
            <a:r>
              <a:rPr lang="it-IT" sz="1000" err="1">
                <a:solidFill>
                  <a:srgbClr val="1E617A"/>
                </a:solidFill>
              </a:rPr>
              <a:t>kaspersky</a:t>
            </a:r>
            <a:r>
              <a:rPr lang="it-IT" sz="1000">
                <a:solidFill>
                  <a:srgbClr val="1E617A"/>
                </a:solidFill>
              </a:rPr>
              <a:t> and </a:t>
            </a:r>
            <a:r>
              <a:rPr lang="it-IT" sz="1000" err="1">
                <a:solidFill>
                  <a:srgbClr val="1E617A"/>
                </a:solidFill>
              </a:rPr>
              <a:t>cdnetwork</a:t>
            </a:r>
          </a:p>
        </p:txBody>
      </p:sp>
      <p:sp>
        <p:nvSpPr>
          <p:cNvPr id="6" name="CasellaDiTesto 5">
            <a:extLst>
              <a:ext uri="{FF2B5EF4-FFF2-40B4-BE49-F238E27FC236}">
                <a16:creationId xmlns:a16="http://schemas.microsoft.com/office/drawing/2014/main" id="{B541D20C-89C2-021E-3810-C87B4F726266}"/>
              </a:ext>
            </a:extLst>
          </p:cNvPr>
          <p:cNvSpPr txBox="1"/>
          <p:nvPr/>
        </p:nvSpPr>
        <p:spPr>
          <a:xfrm>
            <a:off x="359551" y="6185169"/>
            <a:ext cx="2743200"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it-IT" sz="1000" dirty="0" err="1">
                <a:solidFill>
                  <a:schemeClr val="accent2">
                    <a:lumMod val="10000"/>
                  </a:schemeClr>
                </a:solidFill>
                <a:latin typeface="Calibri"/>
                <a:ea typeface="Arial"/>
                <a:cs typeface="Arial"/>
              </a:rPr>
              <a:t>July</a:t>
            </a:r>
            <a:r>
              <a:rPr lang="it-IT" sz="1000" dirty="0">
                <a:solidFill>
                  <a:schemeClr val="accent2">
                    <a:lumMod val="10000"/>
                  </a:schemeClr>
                </a:solidFill>
                <a:latin typeface="Calibri"/>
                <a:ea typeface="Arial"/>
                <a:cs typeface="Arial"/>
              </a:rPr>
              <a:t> 14, 2022</a:t>
            </a:r>
            <a:endParaRPr lang="it-IT" sz="1000" b="0" i="0" u="none" strike="noStrike" cap="none" spc="0" normalizeH="0" baseline="0" dirty="0">
              <a:ln>
                <a:noFill/>
              </a:ln>
              <a:solidFill>
                <a:schemeClr val="accent2">
                  <a:lumMod val="10000"/>
                </a:schemeClr>
              </a:solidFill>
              <a:effectLst/>
              <a:uFillTx/>
              <a:latin typeface="Calibri"/>
              <a:ea typeface="+mn-ea"/>
              <a:cs typeface="+mn-cs"/>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Title 1"/>
          <p:cNvSpPr txBox="1">
            <a:spLocks noGrp="1"/>
          </p:cNvSpPr>
          <p:nvPr>
            <p:ph type="title"/>
          </p:nvPr>
        </p:nvSpPr>
        <p:spPr>
          <a:prstGeom prst="rect">
            <a:avLst/>
          </a:prstGeom>
        </p:spPr>
        <p:txBody>
          <a:bodyPr/>
          <a:lstStyle/>
          <a:p>
            <a:r>
              <a:t>Case study: Amazon</a:t>
            </a:r>
          </a:p>
        </p:txBody>
      </p:sp>
      <p:sp>
        <p:nvSpPr>
          <p:cNvPr id="197" name="Content Placeholder 2"/>
          <p:cNvSpPr txBox="1">
            <a:spLocks noGrp="1"/>
          </p:cNvSpPr>
          <p:nvPr>
            <p:ph type="body" sz="quarter" idx="1"/>
          </p:nvPr>
        </p:nvSpPr>
        <p:spPr>
          <a:xfrm>
            <a:off x="309802" y="1055281"/>
            <a:ext cx="8429626" cy="999880"/>
          </a:xfrm>
          <a:prstGeom prst="rect">
            <a:avLst/>
          </a:prstGeom>
        </p:spPr>
        <p:txBody>
          <a:bodyPr lIns="45719" tIns="45720" rIns="45719" bIns="45720" anchor="t">
            <a:normAutofit/>
          </a:bodyPr>
          <a:lstStyle>
            <a:lvl1pPr algn="just">
              <a:lnSpc>
                <a:spcPct val="81000"/>
              </a:lnSpc>
              <a:defRPr sz="1200"/>
            </a:lvl1pPr>
          </a:lstStyle>
          <a:p>
            <a:endParaRPr lang="it-IT"/>
          </a:p>
          <a:p>
            <a:r>
              <a:rPr lang="it-IT" sz="1400" b="0" dirty="0" err="1">
                <a:solidFill>
                  <a:schemeClr val="tx2">
                    <a:lumMod val="50000"/>
                  </a:schemeClr>
                </a:solidFill>
                <a:latin typeface="Calibri"/>
              </a:rPr>
              <a:t>Important</a:t>
            </a:r>
            <a:r>
              <a:rPr lang="it-IT" sz="1400" b="0" dirty="0">
                <a:solidFill>
                  <a:schemeClr val="tx2">
                    <a:lumMod val="50000"/>
                  </a:schemeClr>
                </a:solidFill>
                <a:latin typeface="Calibri"/>
              </a:rPr>
              <a:t> companies are the </a:t>
            </a:r>
            <a:r>
              <a:rPr lang="it-IT" sz="1400" b="0" dirty="0" err="1">
                <a:solidFill>
                  <a:schemeClr val="tx2">
                    <a:lumMod val="50000"/>
                  </a:schemeClr>
                </a:solidFill>
                <a:latin typeface="Calibri"/>
              </a:rPr>
              <a:t>cyberattacks</a:t>
            </a:r>
            <a:r>
              <a:rPr lang="it-IT" sz="1400" b="0" dirty="0">
                <a:solidFill>
                  <a:schemeClr val="tx2">
                    <a:lumMod val="50000"/>
                  </a:schemeClr>
                </a:solidFill>
                <a:latin typeface="Calibri"/>
              </a:rPr>
              <a:t>' </a:t>
            </a:r>
            <a:r>
              <a:rPr lang="it-IT" sz="1400" b="0" dirty="0" err="1">
                <a:solidFill>
                  <a:schemeClr val="tx2">
                    <a:lumMod val="50000"/>
                  </a:schemeClr>
                </a:solidFill>
                <a:latin typeface="Calibri"/>
              </a:rPr>
              <a:t>favourite</a:t>
            </a:r>
            <a:r>
              <a:rPr lang="it-IT" sz="1400" b="0" dirty="0">
                <a:solidFill>
                  <a:schemeClr val="tx2">
                    <a:lumMod val="50000"/>
                  </a:schemeClr>
                </a:solidFill>
                <a:latin typeface="Calibri"/>
              </a:rPr>
              <a:t> </a:t>
            </a:r>
            <a:r>
              <a:rPr lang="it-IT" sz="1400" b="0" dirty="0" err="1">
                <a:solidFill>
                  <a:schemeClr val="tx2">
                    <a:lumMod val="50000"/>
                  </a:schemeClr>
                </a:solidFill>
                <a:latin typeface="Calibri"/>
              </a:rPr>
              <a:t>victims</a:t>
            </a:r>
            <a:r>
              <a:rPr lang="it-IT" sz="1400" b="0" dirty="0">
                <a:solidFill>
                  <a:schemeClr val="tx2">
                    <a:lumMod val="50000"/>
                  </a:schemeClr>
                </a:solidFill>
                <a:latin typeface="Calibri"/>
              </a:rPr>
              <a:t>. Here are </a:t>
            </a:r>
            <a:r>
              <a:rPr lang="it-IT" sz="1400" b="0" dirty="0" err="1">
                <a:solidFill>
                  <a:schemeClr val="tx2">
                    <a:lumMod val="50000"/>
                  </a:schemeClr>
                </a:solidFill>
                <a:latin typeface="Calibri"/>
              </a:rPr>
              <a:t>two</a:t>
            </a:r>
            <a:r>
              <a:rPr lang="it-IT" sz="1400" b="0" dirty="0">
                <a:solidFill>
                  <a:schemeClr val="tx2">
                    <a:lumMod val="50000"/>
                  </a:schemeClr>
                </a:solidFill>
                <a:latin typeface="Calibri"/>
              </a:rPr>
              <a:t> </a:t>
            </a:r>
            <a:r>
              <a:rPr lang="it-IT" sz="1400" b="0" dirty="0" err="1">
                <a:solidFill>
                  <a:schemeClr val="tx2">
                    <a:lumMod val="50000"/>
                  </a:schemeClr>
                </a:solidFill>
                <a:latin typeface="Calibri"/>
              </a:rPr>
              <a:t>examples</a:t>
            </a:r>
            <a:r>
              <a:rPr lang="it-IT" sz="1400" b="0" dirty="0">
                <a:solidFill>
                  <a:schemeClr val="tx2">
                    <a:lumMod val="50000"/>
                  </a:schemeClr>
                </a:solidFill>
                <a:latin typeface="Calibri"/>
              </a:rPr>
              <a:t> of </a:t>
            </a:r>
            <a:r>
              <a:rPr lang="it-IT" sz="1400" b="0" dirty="0" err="1">
                <a:solidFill>
                  <a:schemeClr val="tx2">
                    <a:lumMod val="50000"/>
                  </a:schemeClr>
                </a:solidFill>
                <a:latin typeface="Calibri"/>
              </a:rPr>
              <a:t>threats</a:t>
            </a:r>
            <a:r>
              <a:rPr lang="it-IT" sz="1400" b="0" dirty="0">
                <a:solidFill>
                  <a:schemeClr val="tx2">
                    <a:lumMod val="50000"/>
                  </a:schemeClr>
                </a:solidFill>
                <a:latin typeface="Calibri"/>
              </a:rPr>
              <a:t> </a:t>
            </a:r>
            <a:r>
              <a:rPr lang="it-IT" sz="1400" b="0" dirty="0" err="1">
                <a:solidFill>
                  <a:schemeClr val="tx2">
                    <a:lumMod val="50000"/>
                  </a:schemeClr>
                </a:solidFill>
                <a:latin typeface="Calibri"/>
              </a:rPr>
              <a:t>that</a:t>
            </a:r>
            <a:r>
              <a:rPr lang="it-IT" sz="1400" b="0" dirty="0">
                <a:solidFill>
                  <a:schemeClr val="tx2">
                    <a:lumMod val="50000"/>
                  </a:schemeClr>
                </a:solidFill>
                <a:latin typeface="Calibri"/>
              </a:rPr>
              <a:t> Amazon and Microsoft </a:t>
            </a:r>
            <a:r>
              <a:rPr lang="it-IT" sz="1400" b="0" dirty="0" err="1">
                <a:solidFill>
                  <a:schemeClr val="tx2">
                    <a:lumMod val="50000"/>
                  </a:schemeClr>
                </a:solidFill>
                <a:latin typeface="Calibri"/>
              </a:rPr>
              <a:t>had</a:t>
            </a:r>
            <a:r>
              <a:rPr lang="it-IT" sz="1400" b="0" dirty="0">
                <a:solidFill>
                  <a:schemeClr val="tx2">
                    <a:lumMod val="50000"/>
                  </a:schemeClr>
                </a:solidFill>
                <a:latin typeface="Calibri"/>
              </a:rPr>
              <a:t> to deal with.</a:t>
            </a:r>
            <a:endParaRPr lang="it-IT" sz="1400">
              <a:solidFill>
                <a:schemeClr val="tx2">
                  <a:lumMod val="50000"/>
                </a:schemeClr>
              </a:solidFill>
            </a:endParaRPr>
          </a:p>
        </p:txBody>
      </p:sp>
      <p:sp>
        <p:nvSpPr>
          <p:cNvPr id="198" name="Date Placeholder 3"/>
          <p:cNvSpPr txBox="1"/>
          <p:nvPr/>
        </p:nvSpPr>
        <p:spPr>
          <a:xfrm>
            <a:off x="403400" y="6415804"/>
            <a:ext cx="1965961" cy="2462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ctr">
            <a:spAutoFit/>
          </a:bodyPr>
          <a:lstStyle>
            <a:lvl1pPr>
              <a:defRPr sz="1000">
                <a:solidFill>
                  <a:srgbClr val="000000"/>
                </a:solidFill>
                <a:latin typeface="Arial"/>
                <a:ea typeface="Arial"/>
                <a:cs typeface="Arial"/>
                <a:sym typeface="Arial"/>
              </a:defRPr>
            </a:lvl1pPr>
          </a:lstStyle>
          <a:p>
            <a:endParaRPr lang="it-IT" dirty="0">
              <a:latin typeface="Calibri"/>
            </a:endParaRPr>
          </a:p>
        </p:txBody>
      </p:sp>
      <p:sp>
        <p:nvSpPr>
          <p:cNvPr id="199" name="Slide Number Placeholder 4"/>
          <p:cNvSpPr txBox="1">
            <a:spLocks noGrp="1"/>
          </p:cNvSpPr>
          <p:nvPr>
            <p:ph type="sldNum" sz="quarter" idx="2"/>
          </p:nvPr>
        </p:nvSpPr>
        <p:spPr>
          <a:xfrm>
            <a:off x="8611548" y="6425421"/>
            <a:ext cx="174773" cy="226986"/>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7</a:t>
            </a:fld>
            <a:endParaRPr/>
          </a:p>
        </p:txBody>
      </p:sp>
      <p:sp>
        <p:nvSpPr>
          <p:cNvPr id="200" name="Text Placeholder 5"/>
          <p:cNvSpPr>
            <a:spLocks noGrp="1"/>
          </p:cNvSpPr>
          <p:nvPr>
            <p:ph type="body" idx="13"/>
          </p:nvPr>
        </p:nvSpPr>
        <p:spPr>
          <a:prstGeom prst="rect">
            <a:avLst/>
          </a:prstGeom>
        </p:spPr>
        <p:txBody>
          <a:bodyPr lIns="45719" tIns="45720" rIns="45719" bIns="45720" anchor="t">
            <a:normAutofit/>
          </a:bodyPr>
          <a:lstStyle/>
          <a:p>
            <a:pPr>
              <a:buNone/>
              <a:defRPr sz="1000"/>
            </a:pPr>
            <a:r>
              <a:rPr lang="it-IT"/>
              <a:t>Sources</a:t>
            </a:r>
            <a:r>
              <a:rPr lang="it-IT">
                <a:solidFill>
                  <a:srgbClr val="1E617A"/>
                </a:solidFill>
              </a:rPr>
              <a:t>: </a:t>
            </a:r>
            <a:r>
              <a:rPr lang="it-IT" err="1">
                <a:solidFill>
                  <a:srgbClr val="1E617A"/>
                </a:solidFill>
              </a:rPr>
              <a:t>aws</a:t>
            </a:r>
            <a:r>
              <a:rPr lang="it-IT">
                <a:solidFill>
                  <a:srgbClr val="1E617A"/>
                </a:solidFill>
              </a:rPr>
              <a:t> </a:t>
            </a:r>
            <a:r>
              <a:rPr lang="it-IT" err="1">
                <a:solidFill>
                  <a:srgbClr val="1E617A"/>
                </a:solidFill>
              </a:rPr>
              <a:t>amazon</a:t>
            </a:r>
            <a:r>
              <a:rPr lang="it-IT">
                <a:solidFill>
                  <a:srgbClr val="1E617A"/>
                </a:solidFill>
              </a:rPr>
              <a:t> </a:t>
            </a:r>
            <a:endParaRPr lang="en-US">
              <a:solidFill>
                <a:srgbClr val="314590"/>
              </a:solidFill>
            </a:endParaRPr>
          </a:p>
        </p:txBody>
      </p:sp>
      <p:sp>
        <p:nvSpPr>
          <p:cNvPr id="3" name="CasellaDiTesto 2">
            <a:extLst>
              <a:ext uri="{FF2B5EF4-FFF2-40B4-BE49-F238E27FC236}">
                <a16:creationId xmlns:a16="http://schemas.microsoft.com/office/drawing/2014/main" id="{F7297C56-4A1F-50BB-BDEE-C2C66522408D}"/>
              </a:ext>
            </a:extLst>
          </p:cNvPr>
          <p:cNvSpPr txBox="1"/>
          <p:nvPr/>
        </p:nvSpPr>
        <p:spPr>
          <a:xfrm>
            <a:off x="354070" y="2056608"/>
            <a:ext cx="4385380" cy="32778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just"/>
            <a:r>
              <a:rPr lang="it-IT" sz="2000" dirty="0">
                <a:solidFill>
                  <a:schemeClr val="accent3">
                    <a:lumMod val="60000"/>
                    <a:lumOff val="40000"/>
                  </a:schemeClr>
                </a:solidFill>
                <a:ea typeface="+mn-lt"/>
                <a:cs typeface="+mn-lt"/>
              </a:rPr>
              <a:t>Amazon Attack</a:t>
            </a:r>
            <a:endParaRPr lang="it-IT" sz="1300" dirty="0">
              <a:solidFill>
                <a:schemeClr val="accent3">
                  <a:lumMod val="60000"/>
                  <a:lumOff val="40000"/>
                </a:schemeClr>
              </a:solidFill>
              <a:ea typeface="+mn-lt"/>
              <a:cs typeface="+mn-lt"/>
            </a:endParaRPr>
          </a:p>
          <a:p>
            <a:pPr algn="just"/>
            <a:r>
              <a:rPr lang="it-IT" sz="1300" dirty="0">
                <a:solidFill>
                  <a:schemeClr val="tx2">
                    <a:lumMod val="50000"/>
                  </a:schemeClr>
                </a:solidFill>
                <a:ea typeface="+mn-lt"/>
                <a:cs typeface="+mn-lt"/>
              </a:rPr>
              <a:t>From 2018 to 2019 the </a:t>
            </a:r>
            <a:r>
              <a:rPr lang="it-IT" sz="1300" dirty="0" err="1">
                <a:solidFill>
                  <a:schemeClr val="tx2">
                    <a:lumMod val="50000"/>
                  </a:schemeClr>
                </a:solidFill>
                <a:ea typeface="+mn-lt"/>
                <a:cs typeface="+mn-lt"/>
              </a:rPr>
              <a:t>attacks</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started</a:t>
            </a:r>
            <a:r>
              <a:rPr lang="it-IT" sz="1300" dirty="0">
                <a:solidFill>
                  <a:schemeClr val="tx2">
                    <a:lumMod val="50000"/>
                  </a:schemeClr>
                </a:solidFill>
                <a:ea typeface="+mn-lt"/>
                <a:cs typeface="+mn-lt"/>
              </a:rPr>
              <a:t> to </a:t>
            </a:r>
            <a:r>
              <a:rPr lang="it-IT" sz="1300" dirty="0" err="1">
                <a:solidFill>
                  <a:schemeClr val="tx2">
                    <a:lumMod val="50000"/>
                  </a:schemeClr>
                </a:solidFill>
                <a:ea typeface="+mn-lt"/>
                <a:cs typeface="+mn-lt"/>
              </a:rPr>
              <a:t>increase</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but</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still</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were</a:t>
            </a:r>
            <a:r>
              <a:rPr lang="it-IT" sz="1300" dirty="0">
                <a:solidFill>
                  <a:schemeClr val="tx2">
                    <a:lumMod val="50000"/>
                  </a:schemeClr>
                </a:solidFill>
                <a:ea typeface="+mn-lt"/>
                <a:cs typeface="+mn-lt"/>
              </a:rPr>
              <a:t> of small </a:t>
            </a:r>
            <a:r>
              <a:rPr lang="it-IT" sz="1300" dirty="0" err="1">
                <a:solidFill>
                  <a:schemeClr val="tx2">
                    <a:lumMod val="50000"/>
                  </a:schemeClr>
                </a:solidFill>
                <a:ea typeface="+mn-lt"/>
                <a:cs typeface="+mn-lt"/>
              </a:rPr>
              <a:t>dimension</a:t>
            </a:r>
            <a:r>
              <a:rPr lang="it-IT" sz="1300" dirty="0">
                <a:solidFill>
                  <a:schemeClr val="tx2">
                    <a:lumMod val="50000"/>
                  </a:schemeClr>
                </a:solidFill>
                <a:ea typeface="+mn-lt"/>
                <a:cs typeface="+mn-lt"/>
              </a:rPr>
              <a:t> (1Tbps max), </a:t>
            </a:r>
            <a:r>
              <a:rPr lang="it-IT" sz="1300" dirty="0" err="1">
                <a:solidFill>
                  <a:schemeClr val="tx2">
                    <a:lumMod val="50000"/>
                  </a:schemeClr>
                </a:solidFill>
                <a:ea typeface="+mn-lt"/>
                <a:cs typeface="+mn-lt"/>
              </a:rPr>
              <a:t>but</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smaller</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attacks</a:t>
            </a:r>
            <a:r>
              <a:rPr lang="it-IT" sz="1300" dirty="0">
                <a:solidFill>
                  <a:schemeClr val="tx2">
                    <a:lumMod val="50000"/>
                  </a:schemeClr>
                </a:solidFill>
                <a:ea typeface="+mn-lt"/>
                <a:cs typeface="+mn-lt"/>
              </a:rPr>
              <a:t> can </a:t>
            </a:r>
            <a:r>
              <a:rPr lang="it-IT" sz="1300" dirty="0" err="1">
                <a:solidFill>
                  <a:schemeClr val="tx2">
                    <a:lumMod val="50000"/>
                  </a:schemeClr>
                </a:solidFill>
                <a:ea typeface="+mn-lt"/>
                <a:cs typeface="+mn-lt"/>
              </a:rPr>
              <a:t>affect</a:t>
            </a:r>
            <a:r>
              <a:rPr lang="it-IT" sz="1300" dirty="0">
                <a:solidFill>
                  <a:schemeClr val="tx2">
                    <a:lumMod val="50000"/>
                  </a:schemeClr>
                </a:solidFill>
                <a:ea typeface="+mn-lt"/>
                <a:cs typeface="+mn-lt"/>
              </a:rPr>
              <a:t>  an </a:t>
            </a:r>
            <a:r>
              <a:rPr lang="it-IT" sz="1300" dirty="0" err="1">
                <a:solidFill>
                  <a:schemeClr val="tx2">
                    <a:lumMod val="50000"/>
                  </a:schemeClr>
                </a:solidFill>
                <a:ea typeface="+mn-lt"/>
                <a:cs typeface="+mn-lt"/>
              </a:rPr>
              <a:t>application</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if</a:t>
            </a:r>
            <a:r>
              <a:rPr lang="it-IT" sz="1300" dirty="0">
                <a:solidFill>
                  <a:schemeClr val="tx2">
                    <a:lumMod val="50000"/>
                  </a:schemeClr>
                </a:solidFill>
                <a:ea typeface="+mn-lt"/>
                <a:cs typeface="+mn-lt"/>
              </a:rPr>
              <a:t> the server </a:t>
            </a:r>
            <a:r>
              <a:rPr lang="it-IT" sz="1300" dirty="0" err="1">
                <a:solidFill>
                  <a:schemeClr val="tx2">
                    <a:lumMod val="50000"/>
                  </a:schemeClr>
                </a:solidFill>
                <a:ea typeface="+mn-lt"/>
                <a:cs typeface="+mn-lt"/>
              </a:rPr>
              <a:t>isn’t</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DDoS</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resilient</a:t>
            </a:r>
            <a:r>
              <a:rPr lang="it-IT" sz="1300" dirty="0">
                <a:solidFill>
                  <a:schemeClr val="tx2">
                    <a:lumMod val="50000"/>
                  </a:schemeClr>
                </a:solidFill>
                <a:ea typeface="+mn-lt"/>
                <a:cs typeface="+mn-lt"/>
              </a:rPr>
              <a:t>. </a:t>
            </a:r>
            <a:endParaRPr lang="it-IT" dirty="0">
              <a:solidFill>
                <a:schemeClr val="tx2">
                  <a:lumMod val="50000"/>
                </a:schemeClr>
              </a:solidFill>
            </a:endParaRPr>
          </a:p>
          <a:p>
            <a:pPr algn="just"/>
            <a:endParaRPr lang="it-IT" sz="1300">
              <a:solidFill>
                <a:schemeClr val="tx2">
                  <a:lumMod val="50000"/>
                </a:schemeClr>
              </a:solidFill>
              <a:ea typeface="+mn-lt"/>
              <a:cs typeface="+mn-lt"/>
            </a:endParaRPr>
          </a:p>
          <a:p>
            <a:pPr algn="just"/>
            <a:r>
              <a:rPr lang="it-IT" sz="1300" dirty="0">
                <a:solidFill>
                  <a:schemeClr val="tx2">
                    <a:lumMod val="50000"/>
                  </a:schemeClr>
                </a:solidFill>
                <a:ea typeface="+mn-lt"/>
                <a:cs typeface="+mn-lt"/>
              </a:rPr>
              <a:t>On </a:t>
            </a:r>
            <a:r>
              <a:rPr lang="it-IT" sz="1300" dirty="0" err="1">
                <a:solidFill>
                  <a:schemeClr val="tx2">
                    <a:lumMod val="50000"/>
                  </a:schemeClr>
                </a:solidFill>
                <a:ea typeface="+mn-lt"/>
                <a:cs typeface="+mn-lt"/>
              </a:rPr>
              <a:t>February</a:t>
            </a:r>
            <a:r>
              <a:rPr lang="it-IT" sz="1300" dirty="0">
                <a:solidFill>
                  <a:schemeClr val="tx2">
                    <a:lumMod val="50000"/>
                  </a:schemeClr>
                </a:solidFill>
                <a:ea typeface="+mn-lt"/>
                <a:cs typeface="+mn-lt"/>
              </a:rPr>
              <a:t> 17</a:t>
            </a:r>
            <a:r>
              <a:rPr lang="it-IT" sz="1300" baseline="30000" dirty="0">
                <a:solidFill>
                  <a:schemeClr val="tx2">
                    <a:lumMod val="50000"/>
                  </a:schemeClr>
                </a:solidFill>
                <a:ea typeface="+mn-lt"/>
                <a:cs typeface="+mn-lt"/>
              </a:rPr>
              <a:t>th </a:t>
            </a:r>
            <a:r>
              <a:rPr lang="it-IT" sz="1300" dirty="0">
                <a:solidFill>
                  <a:schemeClr val="tx2">
                    <a:lumMod val="50000"/>
                  </a:schemeClr>
                </a:solidFill>
                <a:ea typeface="+mn-lt"/>
                <a:cs typeface="+mn-lt"/>
              </a:rPr>
              <a:t>, 2020,  an </a:t>
            </a:r>
            <a:r>
              <a:rPr lang="it-IT" sz="1300" dirty="0" err="1">
                <a:solidFill>
                  <a:schemeClr val="tx2">
                    <a:lumMod val="50000"/>
                  </a:schemeClr>
                </a:solidFill>
                <a:ea typeface="+mn-lt"/>
                <a:cs typeface="+mn-lt"/>
              </a:rPr>
              <a:t>attack</a:t>
            </a:r>
            <a:r>
              <a:rPr lang="it-IT" sz="1300" dirty="0">
                <a:solidFill>
                  <a:schemeClr val="tx2">
                    <a:lumMod val="50000"/>
                  </a:schemeClr>
                </a:solidFill>
                <a:ea typeface="+mn-lt"/>
                <a:cs typeface="+mn-lt"/>
              </a:rPr>
              <a:t> of </a:t>
            </a:r>
            <a:r>
              <a:rPr lang="it-IT" sz="1300" b="1" dirty="0">
                <a:solidFill>
                  <a:schemeClr val="tx2">
                    <a:lumMod val="50000"/>
                  </a:schemeClr>
                </a:solidFill>
                <a:ea typeface="+mn-lt"/>
                <a:cs typeface="+mn-lt"/>
              </a:rPr>
              <a:t>2.3 </a:t>
            </a:r>
            <a:r>
              <a:rPr lang="it-IT" sz="1300" b="1" dirty="0" err="1">
                <a:solidFill>
                  <a:schemeClr val="tx2">
                    <a:lumMod val="50000"/>
                  </a:schemeClr>
                </a:solidFill>
                <a:ea typeface="+mn-lt"/>
                <a:cs typeface="+mn-lt"/>
              </a:rPr>
              <a:t>Tbps</a:t>
            </a:r>
            <a:r>
              <a:rPr lang="it-IT" sz="1300" dirty="0">
                <a:solidFill>
                  <a:schemeClr val="tx2">
                    <a:lumMod val="50000"/>
                  </a:schemeClr>
                </a:solidFill>
                <a:ea typeface="+mn-lt"/>
                <a:cs typeface="+mn-lt"/>
              </a:rPr>
              <a:t> by </a:t>
            </a:r>
            <a:r>
              <a:rPr lang="it-IT" sz="1300" dirty="0" err="1">
                <a:solidFill>
                  <a:schemeClr val="tx2">
                    <a:lumMod val="50000"/>
                  </a:schemeClr>
                </a:solidFill>
                <a:ea typeface="+mn-lt"/>
                <a:cs typeface="+mn-lt"/>
              </a:rPr>
              <a:t>anonymous</a:t>
            </a:r>
            <a:r>
              <a:rPr lang="it-IT" sz="1300" dirty="0">
                <a:solidFill>
                  <a:schemeClr val="tx2">
                    <a:lumMod val="50000"/>
                  </a:schemeClr>
                </a:solidFill>
                <a:ea typeface="+mn-lt"/>
                <a:cs typeface="+mn-lt"/>
              </a:rPr>
              <a:t> hackers hit AWS (Amazon Web Services) </a:t>
            </a:r>
            <a:r>
              <a:rPr lang="it-IT" sz="1300" dirty="0" err="1">
                <a:solidFill>
                  <a:schemeClr val="tx2">
                    <a:lumMod val="50000"/>
                  </a:schemeClr>
                </a:solidFill>
                <a:ea typeface="+mn-lt"/>
                <a:cs typeface="+mn-lt"/>
              </a:rPr>
              <a:t>using</a:t>
            </a:r>
            <a:r>
              <a:rPr lang="it-IT" sz="1300" dirty="0">
                <a:solidFill>
                  <a:schemeClr val="tx2">
                    <a:lumMod val="50000"/>
                  </a:schemeClr>
                </a:solidFill>
                <a:ea typeface="+mn-lt"/>
                <a:cs typeface="+mn-lt"/>
              </a:rPr>
              <a:t> a </a:t>
            </a:r>
            <a:r>
              <a:rPr lang="it-IT" sz="1300" dirty="0" err="1">
                <a:solidFill>
                  <a:schemeClr val="tx2">
                    <a:lumMod val="50000"/>
                  </a:schemeClr>
                </a:solidFill>
                <a:ea typeface="+mn-lt"/>
                <a:cs typeface="+mn-lt"/>
              </a:rPr>
              <a:t>DDoS</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attack</a:t>
            </a:r>
            <a:r>
              <a:rPr lang="it-IT" sz="1300" dirty="0">
                <a:solidFill>
                  <a:schemeClr val="tx2">
                    <a:lumMod val="50000"/>
                  </a:schemeClr>
                </a:solidFill>
                <a:ea typeface="+mn-lt"/>
                <a:cs typeface="+mn-lt"/>
              </a:rPr>
              <a:t> by a “</a:t>
            </a:r>
            <a:r>
              <a:rPr lang="it-IT" sz="1300" b="1" dirty="0" err="1">
                <a:solidFill>
                  <a:schemeClr val="tx2">
                    <a:lumMod val="50000"/>
                  </a:schemeClr>
                </a:solidFill>
                <a:ea typeface="+mn-lt"/>
                <a:cs typeface="+mn-lt"/>
              </a:rPr>
              <a:t>reflection</a:t>
            </a:r>
            <a:r>
              <a:rPr lang="it-IT" sz="1300" b="1" dirty="0">
                <a:solidFill>
                  <a:schemeClr val="tx2">
                    <a:lumMod val="50000"/>
                  </a:schemeClr>
                </a:solidFill>
                <a:ea typeface="+mn-lt"/>
                <a:cs typeface="+mn-lt"/>
              </a:rPr>
              <a:t> </a:t>
            </a:r>
            <a:r>
              <a:rPr lang="it-IT" sz="1300" b="1" dirty="0" err="1">
                <a:solidFill>
                  <a:schemeClr val="tx2">
                    <a:lumMod val="50000"/>
                  </a:schemeClr>
                </a:solidFill>
                <a:ea typeface="+mn-lt"/>
                <a:cs typeface="+mn-lt"/>
              </a:rPr>
              <a:t>attack</a:t>
            </a:r>
            <a:r>
              <a:rPr lang="it-IT" sz="1300" dirty="0">
                <a:solidFill>
                  <a:schemeClr val="tx2">
                    <a:lumMod val="50000"/>
                  </a:schemeClr>
                </a:solidFill>
                <a:ea typeface="+mn-lt"/>
                <a:cs typeface="+mn-lt"/>
              </a:rPr>
              <a:t>.”</a:t>
            </a:r>
            <a:endParaRPr lang="it-IT" sz="1300" dirty="0">
              <a:solidFill>
                <a:schemeClr val="tx2">
                  <a:lumMod val="50000"/>
                </a:schemeClr>
              </a:solidFill>
            </a:endParaRPr>
          </a:p>
          <a:p>
            <a:pPr algn="just"/>
            <a:endParaRPr lang="it-IT" sz="1300">
              <a:solidFill>
                <a:schemeClr val="tx2">
                  <a:lumMod val="50000"/>
                </a:schemeClr>
              </a:solidFill>
              <a:ea typeface="+mn-lt"/>
              <a:cs typeface="+mn-lt"/>
            </a:endParaRPr>
          </a:p>
          <a:p>
            <a:pPr algn="just"/>
            <a:r>
              <a:rPr lang="it-IT" sz="1300" dirty="0">
                <a:solidFill>
                  <a:schemeClr val="tx2">
                    <a:lumMod val="50000"/>
                  </a:schemeClr>
                </a:solidFill>
                <a:ea typeface="+mn-lt"/>
                <a:cs typeface="+mn-lt"/>
              </a:rPr>
              <a:t>Amazon </a:t>
            </a:r>
            <a:r>
              <a:rPr lang="it-IT" sz="1300" dirty="0" err="1">
                <a:solidFill>
                  <a:schemeClr val="tx2">
                    <a:lumMod val="50000"/>
                  </a:schemeClr>
                </a:solidFill>
                <a:ea typeface="+mn-lt"/>
                <a:cs typeface="+mn-lt"/>
              </a:rPr>
              <a:t>was</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secured</a:t>
            </a:r>
            <a:r>
              <a:rPr lang="it-IT" sz="1300" dirty="0">
                <a:solidFill>
                  <a:schemeClr val="tx2">
                    <a:lumMod val="50000"/>
                  </a:schemeClr>
                </a:solidFill>
                <a:ea typeface="+mn-lt"/>
                <a:cs typeface="+mn-lt"/>
              </a:rPr>
              <a:t> by  AWS Shield (a service </a:t>
            </a:r>
            <a:r>
              <a:rPr lang="it-IT" sz="1300" dirty="0" err="1">
                <a:solidFill>
                  <a:schemeClr val="tx2">
                    <a:lumMod val="50000"/>
                  </a:schemeClr>
                </a:solidFill>
                <a:ea typeface="+mn-lt"/>
                <a:cs typeface="+mn-lt"/>
              </a:rPr>
              <a:t>designed</a:t>
            </a:r>
            <a:r>
              <a:rPr lang="it-IT" sz="1300" dirty="0">
                <a:solidFill>
                  <a:schemeClr val="tx2">
                    <a:lumMod val="50000"/>
                  </a:schemeClr>
                </a:solidFill>
                <a:ea typeface="+mn-lt"/>
                <a:cs typeface="+mn-lt"/>
              </a:rPr>
              <a:t> to </a:t>
            </a:r>
            <a:r>
              <a:rPr lang="it-IT" sz="1300" dirty="0" err="1">
                <a:solidFill>
                  <a:schemeClr val="tx2">
                    <a:lumMod val="50000"/>
                  </a:schemeClr>
                </a:solidFill>
                <a:ea typeface="+mn-lt"/>
                <a:cs typeface="+mn-lt"/>
              </a:rPr>
              <a:t>protect</a:t>
            </a:r>
            <a:r>
              <a:rPr lang="it-IT" sz="1300" dirty="0">
                <a:solidFill>
                  <a:schemeClr val="tx2">
                    <a:lumMod val="50000"/>
                  </a:schemeClr>
                </a:solidFill>
                <a:ea typeface="+mn-lt"/>
                <a:cs typeface="+mn-lt"/>
              </a:rPr>
              <a:t> customers of </a:t>
            </a:r>
            <a:r>
              <a:rPr lang="it-IT" sz="1300" dirty="0" err="1">
                <a:solidFill>
                  <a:schemeClr val="tx2">
                    <a:lumMod val="50000"/>
                  </a:schemeClr>
                </a:solidFill>
                <a:ea typeface="+mn-lt"/>
                <a:cs typeface="+mn-lt"/>
              </a:rPr>
              <a:t>Amazon’s</a:t>
            </a:r>
            <a:r>
              <a:rPr lang="it-IT" sz="1300" dirty="0">
                <a:solidFill>
                  <a:schemeClr val="tx2">
                    <a:lumMod val="50000"/>
                  </a:schemeClr>
                </a:solidFill>
                <a:ea typeface="+mn-lt"/>
                <a:cs typeface="+mn-lt"/>
              </a:rPr>
              <a:t> on-demand cloud computing </a:t>
            </a:r>
            <a:r>
              <a:rPr lang="it-IT" sz="1300" dirty="0" err="1">
                <a:solidFill>
                  <a:schemeClr val="tx2">
                    <a:lumMod val="50000"/>
                  </a:schemeClr>
                </a:solidFill>
                <a:ea typeface="+mn-lt"/>
                <a:cs typeface="+mn-lt"/>
              </a:rPr>
              <a:t>platform</a:t>
            </a:r>
            <a:r>
              <a:rPr lang="it-IT" sz="1300" dirty="0">
                <a:solidFill>
                  <a:schemeClr val="tx2">
                    <a:lumMod val="50000"/>
                  </a:schemeClr>
                </a:solidFill>
                <a:ea typeface="+mn-lt"/>
                <a:cs typeface="+mn-lt"/>
              </a:rPr>
              <a:t> from </a:t>
            </a:r>
            <a:r>
              <a:rPr lang="it-IT" sz="1300" dirty="0" err="1">
                <a:solidFill>
                  <a:schemeClr val="tx2">
                    <a:lumMod val="50000"/>
                  </a:schemeClr>
                </a:solidFill>
                <a:ea typeface="+mn-lt"/>
                <a:cs typeface="+mn-lt"/>
              </a:rPr>
              <a:t>these</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attacks</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that</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reported</a:t>
            </a:r>
            <a:r>
              <a:rPr lang="it-IT" sz="1300" dirty="0">
                <a:solidFill>
                  <a:schemeClr val="tx2">
                    <a:lumMod val="50000"/>
                  </a:schemeClr>
                </a:solidFill>
                <a:ea typeface="+mn-lt"/>
                <a:cs typeface="+mn-lt"/>
              </a:rPr>
              <a:t> the use of </a:t>
            </a:r>
            <a:r>
              <a:rPr lang="it-IT" sz="1300" dirty="0" err="1">
                <a:solidFill>
                  <a:schemeClr val="tx2">
                    <a:lumMod val="50000"/>
                  </a:schemeClr>
                </a:solidFill>
                <a:ea typeface="+mn-lt"/>
                <a:cs typeface="+mn-lt"/>
              </a:rPr>
              <a:t>hickjacked</a:t>
            </a:r>
            <a:r>
              <a:rPr lang="it-IT" sz="1300" dirty="0">
                <a:solidFill>
                  <a:schemeClr val="tx2">
                    <a:lumMod val="50000"/>
                  </a:schemeClr>
                </a:solidFill>
                <a:ea typeface="+mn-lt"/>
                <a:cs typeface="+mn-lt"/>
              </a:rPr>
              <a:t> CLDAP web servers </a:t>
            </a:r>
            <a:r>
              <a:rPr lang="it-IT" sz="1300" dirty="0" err="1">
                <a:solidFill>
                  <a:schemeClr val="tx2">
                    <a:lumMod val="50000"/>
                  </a:schemeClr>
                </a:solidFill>
                <a:ea typeface="+mn-lt"/>
                <a:cs typeface="+mn-lt"/>
              </a:rPr>
              <a:t>that</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threatened</a:t>
            </a:r>
            <a:r>
              <a:rPr lang="it-IT" sz="1300" dirty="0">
                <a:solidFill>
                  <a:schemeClr val="tx2">
                    <a:lumMod val="50000"/>
                  </a:schemeClr>
                </a:solidFill>
                <a:ea typeface="+mn-lt"/>
                <a:cs typeface="+mn-lt"/>
              </a:rPr>
              <a:t> the </a:t>
            </a:r>
            <a:r>
              <a:rPr lang="it-IT" sz="1300" dirty="0" err="1">
                <a:solidFill>
                  <a:schemeClr val="tx2">
                    <a:lumMod val="50000"/>
                  </a:schemeClr>
                </a:solidFill>
                <a:ea typeface="+mn-lt"/>
                <a:cs typeface="+mn-lt"/>
              </a:rPr>
              <a:t>precious</a:t>
            </a:r>
            <a:r>
              <a:rPr lang="it-IT" sz="1300" dirty="0">
                <a:solidFill>
                  <a:schemeClr val="tx2">
                    <a:lumMod val="50000"/>
                  </a:schemeClr>
                </a:solidFill>
                <a:ea typeface="+mn-lt"/>
                <a:cs typeface="+mn-lt"/>
              </a:rPr>
              <a:t> data for 3 days.</a:t>
            </a:r>
            <a:endParaRPr lang="it-IT" sz="1300" dirty="0">
              <a:solidFill>
                <a:schemeClr val="tx2">
                  <a:lumMod val="50000"/>
                </a:schemeClr>
              </a:solidFill>
            </a:endParaRPr>
          </a:p>
          <a:p>
            <a:pPr algn="just"/>
            <a:endParaRPr lang="it-IT"/>
          </a:p>
        </p:txBody>
      </p:sp>
      <p:sp>
        <p:nvSpPr>
          <p:cNvPr id="2" name="CasellaDiTesto 1">
            <a:extLst>
              <a:ext uri="{FF2B5EF4-FFF2-40B4-BE49-F238E27FC236}">
                <a16:creationId xmlns:a16="http://schemas.microsoft.com/office/drawing/2014/main" id="{90F0EBF8-34CC-BFAC-7D56-D17BD29D7570}"/>
              </a:ext>
            </a:extLst>
          </p:cNvPr>
          <p:cNvSpPr txBox="1"/>
          <p:nvPr/>
        </p:nvSpPr>
        <p:spPr>
          <a:xfrm>
            <a:off x="5531392" y="1715688"/>
            <a:ext cx="2743200" cy="15388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it-IT" sz="1600" dirty="0" err="1">
                <a:solidFill>
                  <a:schemeClr val="accent3">
                    <a:lumMod val="60000"/>
                    <a:lumOff val="40000"/>
                  </a:schemeClr>
                </a:solidFill>
                <a:ea typeface="+mn-lt"/>
                <a:cs typeface="+mn-lt"/>
              </a:rPr>
              <a:t>Reflection</a:t>
            </a:r>
            <a:r>
              <a:rPr lang="it-IT" sz="1600" dirty="0">
                <a:solidFill>
                  <a:schemeClr val="accent3">
                    <a:lumMod val="60000"/>
                    <a:lumOff val="40000"/>
                  </a:schemeClr>
                </a:solidFill>
                <a:ea typeface="+mn-lt"/>
                <a:cs typeface="+mn-lt"/>
              </a:rPr>
              <a:t> </a:t>
            </a:r>
            <a:r>
              <a:rPr lang="it-IT" sz="1600" dirty="0" err="1">
                <a:solidFill>
                  <a:schemeClr val="accent3">
                    <a:lumMod val="60000"/>
                    <a:lumOff val="40000"/>
                  </a:schemeClr>
                </a:solidFill>
                <a:ea typeface="+mn-lt"/>
                <a:cs typeface="+mn-lt"/>
              </a:rPr>
              <a:t>attacks</a:t>
            </a:r>
            <a:r>
              <a:rPr lang="it-IT" sz="1600" dirty="0">
                <a:solidFill>
                  <a:schemeClr val="accent3">
                    <a:lumMod val="60000"/>
                    <a:lumOff val="40000"/>
                  </a:schemeClr>
                </a:solidFill>
                <a:ea typeface="+mn-lt"/>
                <a:cs typeface="+mn-lt"/>
              </a:rPr>
              <a:t> </a:t>
            </a:r>
          </a:p>
          <a:p>
            <a:r>
              <a:rPr lang="it-IT" sz="1300" dirty="0">
                <a:solidFill>
                  <a:schemeClr val="tx2">
                    <a:lumMod val="50000"/>
                  </a:schemeClr>
                </a:solidFill>
                <a:ea typeface="+mn-lt"/>
                <a:cs typeface="+mn-lt"/>
              </a:rPr>
              <a:t>Technique </a:t>
            </a:r>
            <a:r>
              <a:rPr lang="it-IT" sz="1300" dirty="0" err="1">
                <a:solidFill>
                  <a:schemeClr val="tx2">
                    <a:lumMod val="50000"/>
                  </a:schemeClr>
                </a:solidFill>
                <a:ea typeface="+mn-lt"/>
                <a:cs typeface="+mn-lt"/>
              </a:rPr>
              <a:t>that</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is</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based</a:t>
            </a:r>
            <a:r>
              <a:rPr lang="it-IT" sz="1300" dirty="0">
                <a:solidFill>
                  <a:schemeClr val="tx2">
                    <a:lumMod val="50000"/>
                  </a:schemeClr>
                </a:solidFill>
                <a:ea typeface="+mn-lt"/>
                <a:cs typeface="+mn-lt"/>
              </a:rPr>
              <a:t> on </a:t>
            </a:r>
            <a:r>
              <a:rPr lang="it-IT" sz="1300" dirty="0" err="1">
                <a:solidFill>
                  <a:schemeClr val="tx2">
                    <a:lumMod val="50000"/>
                  </a:schemeClr>
                </a:solidFill>
                <a:ea typeface="+mn-lt"/>
                <a:cs typeface="+mn-lt"/>
              </a:rPr>
              <a:t>mutual</a:t>
            </a:r>
            <a:r>
              <a:rPr lang="it-IT" sz="1300" dirty="0">
                <a:solidFill>
                  <a:schemeClr val="tx2">
                    <a:lumMod val="50000"/>
                  </a:schemeClr>
                </a:solidFill>
                <a:ea typeface="+mn-lt"/>
                <a:cs typeface="+mn-lt"/>
              </a:rPr>
              <a:t> authentication </a:t>
            </a:r>
            <a:r>
              <a:rPr lang="it-IT" sz="1300" dirty="0" err="1">
                <a:solidFill>
                  <a:schemeClr val="tx2">
                    <a:lumMod val="50000"/>
                  </a:schemeClr>
                </a:solidFill>
                <a:ea typeface="+mn-lt"/>
                <a:cs typeface="+mn-lt"/>
              </a:rPr>
              <a:t>schemes</a:t>
            </a:r>
            <a:r>
              <a:rPr lang="it-IT" sz="1300" dirty="0">
                <a:solidFill>
                  <a:schemeClr val="tx2">
                    <a:lumMod val="50000"/>
                  </a:schemeClr>
                </a:solidFill>
                <a:ea typeface="+mn-lt"/>
                <a:cs typeface="+mn-lt"/>
              </a:rPr>
              <a:t> in order to </a:t>
            </a:r>
            <a:r>
              <a:rPr lang="it-IT" sz="1300" dirty="0" err="1">
                <a:solidFill>
                  <a:schemeClr val="tx2">
                    <a:lumMod val="50000"/>
                  </a:schemeClr>
                </a:solidFill>
                <a:ea typeface="+mn-lt"/>
                <a:cs typeface="+mn-lt"/>
              </a:rPr>
              <a:t>trick</a:t>
            </a:r>
            <a:r>
              <a:rPr lang="it-IT" sz="1300" dirty="0">
                <a:solidFill>
                  <a:schemeClr val="tx2">
                    <a:lumMod val="50000"/>
                  </a:schemeClr>
                </a:solidFill>
                <a:ea typeface="+mn-lt"/>
                <a:cs typeface="+mn-lt"/>
              </a:rPr>
              <a:t> the target </a:t>
            </a:r>
            <a:r>
              <a:rPr lang="it-IT" sz="1300" dirty="0" err="1">
                <a:solidFill>
                  <a:schemeClr val="tx2">
                    <a:lumMod val="50000"/>
                  </a:schemeClr>
                </a:solidFill>
                <a:ea typeface="+mn-lt"/>
                <a:cs typeface="+mn-lt"/>
              </a:rPr>
              <a:t>into</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revealing</a:t>
            </a:r>
            <a:r>
              <a:rPr lang="it-IT" sz="1300" dirty="0">
                <a:solidFill>
                  <a:schemeClr val="tx2">
                    <a:lumMod val="50000"/>
                  </a:schemeClr>
                </a:solidFill>
                <a:ea typeface="+mn-lt"/>
                <a:cs typeface="+mn-lt"/>
              </a:rPr>
              <a:t> the secret </a:t>
            </a:r>
            <a:r>
              <a:rPr lang="it-IT" sz="1300" dirty="0" err="1">
                <a:solidFill>
                  <a:schemeClr val="tx2">
                    <a:lumMod val="50000"/>
                  </a:schemeClr>
                </a:solidFill>
                <a:ea typeface="+mn-lt"/>
                <a:cs typeface="+mn-lt"/>
              </a:rPr>
              <a:t>shared</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between</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it</a:t>
            </a:r>
            <a:r>
              <a:rPr lang="it-IT" sz="1300" dirty="0">
                <a:solidFill>
                  <a:schemeClr val="tx2">
                    <a:lumMod val="50000"/>
                  </a:schemeClr>
                </a:solidFill>
                <a:ea typeface="+mn-lt"/>
                <a:cs typeface="+mn-lt"/>
              </a:rPr>
              <a:t> and </a:t>
            </a:r>
            <a:r>
              <a:rPr lang="it-IT" sz="1300" dirty="0" err="1">
                <a:solidFill>
                  <a:schemeClr val="tx2">
                    <a:lumMod val="50000"/>
                  </a:schemeClr>
                </a:solidFill>
                <a:ea typeface="+mn-lt"/>
                <a:cs typeface="+mn-lt"/>
              </a:rPr>
              <a:t>another</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valid</a:t>
            </a:r>
            <a:r>
              <a:rPr lang="it-IT" sz="1300" dirty="0">
                <a:solidFill>
                  <a:schemeClr val="tx2">
                    <a:lumMod val="50000"/>
                  </a:schemeClr>
                </a:solidFill>
                <a:ea typeface="+mn-lt"/>
                <a:cs typeface="+mn-lt"/>
              </a:rPr>
              <a:t> user. </a:t>
            </a:r>
            <a:endParaRPr lang="it-IT" sz="1300" dirty="0">
              <a:solidFill>
                <a:schemeClr val="tx2">
                  <a:lumMod val="50000"/>
                </a:schemeClr>
              </a:solidFill>
            </a:endParaRPr>
          </a:p>
          <a:p>
            <a:pPr marL="0" marR="0" indent="0" algn="l" defTabSz="457200">
              <a:lnSpc>
                <a:spcPct val="100000"/>
              </a:lnSpc>
              <a:spcBef>
                <a:spcPts val="0"/>
              </a:spcBef>
              <a:spcAft>
                <a:spcPts val="0"/>
              </a:spcAft>
              <a:buClrTx/>
              <a:buSzTx/>
              <a:buFontTx/>
              <a:buNone/>
              <a:tabLst/>
            </a:pPr>
            <a:endParaRPr lang="it-IT" sz="1300" b="0" i="0" u="none" strike="noStrike" cap="none" spc="0" normalizeH="0" baseline="0">
              <a:ln>
                <a:noFill/>
              </a:ln>
              <a:solidFill>
                <a:schemeClr val="tx2">
                  <a:lumMod val="50000"/>
                </a:schemeClr>
              </a:solidFill>
              <a:effectLst/>
              <a:uFillTx/>
              <a:latin typeface="+mn-lt"/>
              <a:ea typeface="+mn-ea"/>
              <a:cs typeface="+mn-cs"/>
            </a:endParaRPr>
          </a:p>
        </p:txBody>
      </p:sp>
      <p:sp>
        <p:nvSpPr>
          <p:cNvPr id="4" name="Add filters to block requests from strange IP addresses…">
            <a:extLst>
              <a:ext uri="{FF2B5EF4-FFF2-40B4-BE49-F238E27FC236}">
                <a16:creationId xmlns:a16="http://schemas.microsoft.com/office/drawing/2014/main" id="{9B4875A7-9DE4-82D2-184C-155F9C03D2A3}"/>
              </a:ext>
            </a:extLst>
          </p:cNvPr>
          <p:cNvSpPr/>
          <p:nvPr/>
        </p:nvSpPr>
        <p:spPr>
          <a:xfrm>
            <a:off x="5619196" y="3495454"/>
            <a:ext cx="2802467" cy="2153091"/>
          </a:xfrm>
          <a:prstGeom prst="roundRect">
            <a:avLst>
              <a:gd name="adj" fmla="val 15000"/>
            </a:avLst>
          </a:prstGeom>
          <a:solidFill>
            <a:schemeClr val="accent2"/>
          </a:solidFill>
          <a:ln w="12700">
            <a:solidFill>
              <a:srgbClr val="A0ADA3"/>
            </a:solidFill>
            <a:miter/>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ctr"/>
          <a:lstStyle/>
          <a:p>
            <a:pPr marL="285750" indent="-285750" algn="just">
              <a:buFont typeface="Arial" panose="020B0604020202020204" pitchFamily="34" charset="0"/>
              <a:buChar char="•"/>
              <a:defRPr sz="1300">
                <a:solidFill>
                  <a:srgbClr val="000000"/>
                </a:solidFill>
              </a:defRPr>
            </a:pPr>
            <a:r>
              <a:rPr lang="it-IT" dirty="0">
                <a:solidFill>
                  <a:schemeClr val="tx2">
                    <a:lumMod val="50000"/>
                  </a:schemeClr>
                </a:solidFill>
                <a:ea typeface="+mn-lt"/>
                <a:cs typeface="+mn-lt"/>
              </a:rPr>
              <a:t>72% </a:t>
            </a:r>
            <a:r>
              <a:rPr lang="it-IT" dirty="0" err="1">
                <a:solidFill>
                  <a:schemeClr val="tx2">
                    <a:lumMod val="50000"/>
                  </a:schemeClr>
                </a:solidFill>
                <a:ea typeface="+mn-lt"/>
                <a:cs typeface="+mn-lt"/>
              </a:rPr>
              <a:t>increase</a:t>
            </a:r>
            <a:r>
              <a:rPr lang="it-IT" dirty="0">
                <a:solidFill>
                  <a:schemeClr val="tx2">
                    <a:lumMod val="50000"/>
                  </a:schemeClr>
                </a:solidFill>
                <a:ea typeface="+mn-lt"/>
                <a:cs typeface="+mn-lt"/>
              </a:rPr>
              <a:t> of </a:t>
            </a:r>
            <a:r>
              <a:rPr lang="it-IT" dirty="0" err="1">
                <a:solidFill>
                  <a:schemeClr val="tx2">
                    <a:lumMod val="50000"/>
                  </a:schemeClr>
                </a:solidFill>
                <a:ea typeface="+mn-lt"/>
                <a:cs typeface="+mn-lt"/>
              </a:rPr>
              <a:t>monthly</a:t>
            </a:r>
            <a:r>
              <a:rPr lang="it-IT" dirty="0">
                <a:solidFill>
                  <a:schemeClr val="tx2">
                    <a:lumMod val="50000"/>
                  </a:schemeClr>
                </a:solidFill>
                <a:ea typeface="+mn-lt"/>
                <a:cs typeface="+mn-lt"/>
              </a:rPr>
              <a:t> </a:t>
            </a:r>
            <a:r>
              <a:rPr lang="it-IT" dirty="0" err="1">
                <a:solidFill>
                  <a:schemeClr val="tx2">
                    <a:lumMod val="50000"/>
                  </a:schemeClr>
                </a:solidFill>
                <a:ea typeface="+mn-lt"/>
                <a:cs typeface="+mn-lt"/>
              </a:rPr>
              <a:t>attacks</a:t>
            </a:r>
            <a:r>
              <a:rPr lang="it-IT" dirty="0">
                <a:solidFill>
                  <a:schemeClr val="tx2">
                    <a:lumMod val="50000"/>
                  </a:schemeClr>
                </a:solidFill>
                <a:ea typeface="+mn-lt"/>
                <a:cs typeface="+mn-lt"/>
              </a:rPr>
              <a:t> from </a:t>
            </a:r>
            <a:r>
              <a:rPr lang="it-IT" dirty="0" err="1">
                <a:solidFill>
                  <a:schemeClr val="tx2">
                    <a:lumMod val="50000"/>
                  </a:schemeClr>
                </a:solidFill>
                <a:ea typeface="+mn-lt"/>
                <a:cs typeface="+mn-lt"/>
              </a:rPr>
              <a:t>February</a:t>
            </a:r>
            <a:r>
              <a:rPr lang="it-IT" dirty="0">
                <a:solidFill>
                  <a:schemeClr val="tx2">
                    <a:lumMod val="50000"/>
                  </a:schemeClr>
                </a:solidFill>
                <a:ea typeface="+mn-lt"/>
                <a:cs typeface="+mn-lt"/>
              </a:rPr>
              <a:t>  to April 2020 </a:t>
            </a:r>
            <a:r>
              <a:rPr lang="it-IT" dirty="0" err="1">
                <a:solidFill>
                  <a:schemeClr val="tx2">
                    <a:lumMod val="50000"/>
                  </a:schemeClr>
                </a:solidFill>
                <a:ea typeface="+mn-lt"/>
                <a:cs typeface="+mn-lt"/>
              </a:rPr>
              <a:t>between</a:t>
            </a:r>
            <a:r>
              <a:rPr lang="it-IT" dirty="0">
                <a:solidFill>
                  <a:schemeClr val="tx2">
                    <a:lumMod val="50000"/>
                  </a:schemeClr>
                </a:solidFill>
                <a:ea typeface="+mn-lt"/>
                <a:cs typeface="+mn-lt"/>
              </a:rPr>
              <a:t> Q1 2020 and Q2 2020, </a:t>
            </a:r>
            <a:r>
              <a:rPr lang="it-IT" dirty="0" err="1">
                <a:solidFill>
                  <a:schemeClr val="tx2">
                    <a:lumMod val="50000"/>
                  </a:schemeClr>
                </a:solidFill>
                <a:ea typeface="+mn-lt"/>
                <a:cs typeface="+mn-lt"/>
              </a:rPr>
              <a:t>we</a:t>
            </a:r>
            <a:r>
              <a:rPr lang="it-IT" dirty="0">
                <a:solidFill>
                  <a:schemeClr val="tx2">
                    <a:lumMod val="50000"/>
                  </a:schemeClr>
                </a:solidFill>
                <a:ea typeface="+mn-lt"/>
                <a:cs typeface="+mn-lt"/>
              </a:rPr>
              <a:t> </a:t>
            </a:r>
            <a:r>
              <a:rPr lang="it-IT" dirty="0" err="1">
                <a:solidFill>
                  <a:schemeClr val="tx2">
                    <a:lumMod val="50000"/>
                  </a:schemeClr>
                </a:solidFill>
                <a:ea typeface="+mn-lt"/>
                <a:cs typeface="+mn-lt"/>
              </a:rPr>
              <a:t>observed</a:t>
            </a:r>
            <a:r>
              <a:rPr lang="it-IT" dirty="0">
                <a:solidFill>
                  <a:schemeClr val="tx2">
                    <a:lumMod val="50000"/>
                  </a:schemeClr>
                </a:solidFill>
                <a:ea typeface="+mn-lt"/>
                <a:cs typeface="+mn-lt"/>
              </a:rPr>
              <a:t> a 46% </a:t>
            </a:r>
            <a:r>
              <a:rPr lang="it-IT" dirty="0" err="1">
                <a:solidFill>
                  <a:schemeClr val="tx2">
                    <a:lumMod val="50000"/>
                  </a:schemeClr>
                </a:solidFill>
                <a:ea typeface="+mn-lt"/>
                <a:cs typeface="+mn-lt"/>
              </a:rPr>
              <a:t>increase</a:t>
            </a:r>
            <a:r>
              <a:rPr lang="it-IT" dirty="0">
                <a:solidFill>
                  <a:schemeClr val="tx2">
                    <a:lumMod val="50000"/>
                  </a:schemeClr>
                </a:solidFill>
                <a:ea typeface="+mn-lt"/>
                <a:cs typeface="+mn-lt"/>
              </a:rPr>
              <a:t> in the frequency of events </a:t>
            </a:r>
            <a:r>
              <a:rPr lang="it-IT" dirty="0" err="1">
                <a:solidFill>
                  <a:schemeClr val="tx2">
                    <a:lumMod val="50000"/>
                  </a:schemeClr>
                </a:solidFill>
                <a:ea typeface="+mn-lt"/>
                <a:cs typeface="+mn-lt"/>
              </a:rPr>
              <a:t>that</a:t>
            </a:r>
            <a:r>
              <a:rPr lang="it-IT" dirty="0">
                <a:solidFill>
                  <a:schemeClr val="tx2">
                    <a:lumMod val="50000"/>
                  </a:schemeClr>
                </a:solidFill>
                <a:ea typeface="+mn-lt"/>
                <a:cs typeface="+mn-lt"/>
              </a:rPr>
              <a:t> </a:t>
            </a:r>
            <a:r>
              <a:rPr lang="it-IT" dirty="0" err="1">
                <a:solidFill>
                  <a:schemeClr val="tx2">
                    <a:lumMod val="50000"/>
                  </a:schemeClr>
                </a:solidFill>
                <a:ea typeface="+mn-lt"/>
                <a:cs typeface="+mn-lt"/>
              </a:rPr>
              <a:t>were</a:t>
            </a:r>
            <a:r>
              <a:rPr lang="it-IT" dirty="0">
                <a:solidFill>
                  <a:schemeClr val="tx2">
                    <a:lumMod val="50000"/>
                  </a:schemeClr>
                </a:solidFill>
                <a:ea typeface="+mn-lt"/>
                <a:cs typeface="+mn-lt"/>
              </a:rPr>
              <a:t> </a:t>
            </a:r>
            <a:r>
              <a:rPr lang="it-IT" dirty="0" err="1">
                <a:solidFill>
                  <a:schemeClr val="tx2">
                    <a:lumMod val="50000"/>
                  </a:schemeClr>
                </a:solidFill>
                <a:ea typeface="+mn-lt"/>
                <a:cs typeface="+mn-lt"/>
              </a:rPr>
              <a:t>detected</a:t>
            </a:r>
            <a:r>
              <a:rPr lang="it-IT" dirty="0">
                <a:solidFill>
                  <a:schemeClr val="tx2">
                    <a:lumMod val="50000"/>
                  </a:schemeClr>
                </a:solidFill>
                <a:ea typeface="+mn-lt"/>
                <a:cs typeface="+mn-lt"/>
              </a:rPr>
              <a:t> on </a:t>
            </a:r>
            <a:r>
              <a:rPr lang="it-IT" dirty="0" err="1">
                <a:solidFill>
                  <a:schemeClr val="tx2">
                    <a:lumMod val="50000"/>
                  </a:schemeClr>
                </a:solidFill>
                <a:ea typeface="+mn-lt"/>
                <a:cs typeface="+mn-lt"/>
              </a:rPr>
              <a:t>behalf</a:t>
            </a:r>
            <a:r>
              <a:rPr lang="it-IT" dirty="0">
                <a:solidFill>
                  <a:schemeClr val="tx2">
                    <a:lumMod val="50000"/>
                  </a:schemeClr>
                </a:solidFill>
                <a:ea typeface="+mn-lt"/>
                <a:cs typeface="+mn-lt"/>
              </a:rPr>
              <a:t> of gaming </a:t>
            </a:r>
            <a:r>
              <a:rPr lang="it-IT" dirty="0" err="1">
                <a:solidFill>
                  <a:schemeClr val="tx2">
                    <a:lumMod val="50000"/>
                  </a:schemeClr>
                </a:solidFill>
                <a:ea typeface="+mn-lt"/>
                <a:cs typeface="+mn-lt"/>
              </a:rPr>
              <a:t>applications</a:t>
            </a:r>
            <a:endParaRPr lang="it-IT" dirty="0">
              <a:solidFill>
                <a:schemeClr val="tx2">
                  <a:lumMod val="50000"/>
                </a:schemeClr>
              </a:solidFill>
              <a:ea typeface="+mn-lt"/>
              <a:cs typeface="+mn-lt"/>
            </a:endParaRPr>
          </a:p>
          <a:p>
            <a:pPr marL="285750" indent="-285750" algn="just">
              <a:buFont typeface="Arial" panose="020B0604020202020204" pitchFamily="34" charset="0"/>
              <a:buChar char="•"/>
              <a:defRPr sz="1300">
                <a:solidFill>
                  <a:srgbClr val="000000"/>
                </a:solidFill>
              </a:defRPr>
            </a:pPr>
            <a:r>
              <a:rPr lang="it-IT" dirty="0">
                <a:solidFill>
                  <a:schemeClr val="tx2">
                    <a:lumMod val="50000"/>
                  </a:schemeClr>
                </a:solidFill>
                <a:ea typeface="+mn-lt"/>
                <a:cs typeface="+mn-lt"/>
              </a:rPr>
              <a:t>The </a:t>
            </a:r>
            <a:r>
              <a:rPr lang="it-IT" dirty="0" err="1">
                <a:solidFill>
                  <a:schemeClr val="tx2">
                    <a:lumMod val="50000"/>
                  </a:schemeClr>
                </a:solidFill>
                <a:ea typeface="+mn-lt"/>
                <a:cs typeface="+mn-lt"/>
              </a:rPr>
              <a:t>most</a:t>
            </a:r>
            <a:r>
              <a:rPr lang="it-IT" dirty="0">
                <a:solidFill>
                  <a:schemeClr val="tx2">
                    <a:lumMod val="50000"/>
                  </a:schemeClr>
                </a:solidFill>
                <a:ea typeface="+mn-lt"/>
                <a:cs typeface="+mn-lt"/>
              </a:rPr>
              <a:t> common </a:t>
            </a:r>
            <a:r>
              <a:rPr lang="it-IT" dirty="0" err="1">
                <a:solidFill>
                  <a:schemeClr val="tx2">
                    <a:lumMod val="50000"/>
                  </a:schemeClr>
                </a:solidFill>
                <a:ea typeface="+mn-lt"/>
                <a:cs typeface="+mn-lt"/>
              </a:rPr>
              <a:t>attack</a:t>
            </a:r>
            <a:r>
              <a:rPr lang="it-IT" dirty="0">
                <a:solidFill>
                  <a:schemeClr val="tx2">
                    <a:lumMod val="50000"/>
                  </a:schemeClr>
                </a:solidFill>
                <a:ea typeface="+mn-lt"/>
                <a:cs typeface="+mn-lt"/>
              </a:rPr>
              <a:t> </a:t>
            </a:r>
            <a:r>
              <a:rPr lang="it-IT" dirty="0" err="1">
                <a:solidFill>
                  <a:schemeClr val="tx2">
                    <a:lumMod val="50000"/>
                  </a:schemeClr>
                </a:solidFill>
                <a:ea typeface="+mn-lt"/>
                <a:cs typeface="+mn-lt"/>
              </a:rPr>
              <a:t>that</a:t>
            </a:r>
            <a:r>
              <a:rPr lang="it-IT" dirty="0">
                <a:solidFill>
                  <a:schemeClr val="tx2">
                    <a:lumMod val="50000"/>
                  </a:schemeClr>
                </a:solidFill>
                <a:ea typeface="+mn-lt"/>
                <a:cs typeface="+mn-lt"/>
              </a:rPr>
              <a:t> AWS Shield </a:t>
            </a:r>
            <a:r>
              <a:rPr lang="it-IT" dirty="0" err="1">
                <a:solidFill>
                  <a:schemeClr val="tx2">
                    <a:lumMod val="50000"/>
                  </a:schemeClr>
                </a:solidFill>
                <a:ea typeface="+mn-lt"/>
                <a:cs typeface="+mn-lt"/>
              </a:rPr>
              <a:t>reported</a:t>
            </a:r>
            <a:r>
              <a:rPr lang="it-IT" dirty="0">
                <a:solidFill>
                  <a:schemeClr val="tx2">
                    <a:lumMod val="50000"/>
                  </a:schemeClr>
                </a:solidFill>
                <a:ea typeface="+mn-lt"/>
                <a:cs typeface="+mn-lt"/>
              </a:rPr>
              <a:t> In 2020 </a:t>
            </a:r>
            <a:r>
              <a:rPr lang="it-IT" dirty="0" err="1">
                <a:solidFill>
                  <a:schemeClr val="tx2">
                    <a:lumMod val="50000"/>
                  </a:schemeClr>
                </a:solidFill>
                <a:ea typeface="+mn-lt"/>
                <a:cs typeface="+mn-lt"/>
              </a:rPr>
              <a:t>was</a:t>
            </a:r>
            <a:r>
              <a:rPr lang="it-IT" dirty="0">
                <a:solidFill>
                  <a:schemeClr val="tx2">
                    <a:lumMod val="50000"/>
                  </a:schemeClr>
                </a:solidFill>
                <a:ea typeface="+mn-lt"/>
                <a:cs typeface="+mn-lt"/>
              </a:rPr>
              <a:t> the web </a:t>
            </a:r>
            <a:r>
              <a:rPr lang="it-IT" dirty="0" err="1">
                <a:solidFill>
                  <a:schemeClr val="tx2">
                    <a:lumMod val="50000"/>
                  </a:schemeClr>
                </a:solidFill>
                <a:ea typeface="+mn-lt"/>
                <a:cs typeface="+mn-lt"/>
              </a:rPr>
              <a:t>request</a:t>
            </a:r>
            <a:r>
              <a:rPr lang="it-IT" dirty="0">
                <a:solidFill>
                  <a:schemeClr val="tx2">
                    <a:lumMod val="50000"/>
                  </a:schemeClr>
                </a:solidFill>
                <a:ea typeface="+mn-lt"/>
                <a:cs typeface="+mn-lt"/>
              </a:rPr>
              <a:t> flood</a:t>
            </a:r>
          </a:p>
        </p:txBody>
      </p:sp>
      <p:sp>
        <p:nvSpPr>
          <p:cNvPr id="6" name="CasellaDiTesto 5">
            <a:extLst>
              <a:ext uri="{FF2B5EF4-FFF2-40B4-BE49-F238E27FC236}">
                <a16:creationId xmlns:a16="http://schemas.microsoft.com/office/drawing/2014/main" id="{45A1DAFC-FF15-F289-F1B9-C5E748516982}"/>
              </a:ext>
            </a:extLst>
          </p:cNvPr>
          <p:cNvSpPr txBox="1"/>
          <p:nvPr/>
        </p:nvSpPr>
        <p:spPr>
          <a:xfrm>
            <a:off x="6424563" y="3145586"/>
            <a:ext cx="1198289" cy="5693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it-IT" b="1" dirty="0">
                <a:solidFill>
                  <a:schemeClr val="accent3">
                    <a:lumMod val="60000"/>
                    <a:lumOff val="40000"/>
                  </a:schemeClr>
                </a:solidFill>
                <a:ea typeface="+mn-lt"/>
                <a:cs typeface="+mn-lt"/>
              </a:rPr>
              <a:t>Data talks</a:t>
            </a:r>
            <a:endParaRPr lang="it-IT" b="1" dirty="0">
              <a:solidFill>
                <a:schemeClr val="accent3">
                  <a:lumMod val="60000"/>
                  <a:lumOff val="40000"/>
                </a:schemeClr>
              </a:solidFill>
            </a:endParaRPr>
          </a:p>
          <a:p>
            <a:endParaRPr lang="it-IT" sz="1300" b="1" i="0" u="none" strike="noStrike" cap="none" spc="0" normalizeH="0" baseline="0">
              <a:ln>
                <a:noFill/>
              </a:ln>
              <a:solidFill>
                <a:schemeClr val="tx2">
                  <a:lumMod val="50000"/>
                </a:schemeClr>
              </a:solidFill>
              <a:effectLst/>
              <a:uFillTx/>
              <a:latin typeface="+mn-lt"/>
              <a:ea typeface="+mn-ea"/>
              <a:cs typeface="+mn-cs"/>
            </a:endParaRPr>
          </a:p>
        </p:txBody>
      </p:sp>
      <p:sp>
        <p:nvSpPr>
          <p:cNvPr id="7" name="CasellaDiTesto 6">
            <a:extLst>
              <a:ext uri="{FF2B5EF4-FFF2-40B4-BE49-F238E27FC236}">
                <a16:creationId xmlns:a16="http://schemas.microsoft.com/office/drawing/2014/main" id="{9184E774-4517-1F17-37FA-7A7DC4CEC27B}"/>
              </a:ext>
            </a:extLst>
          </p:cNvPr>
          <p:cNvSpPr txBox="1"/>
          <p:nvPr/>
        </p:nvSpPr>
        <p:spPr>
          <a:xfrm>
            <a:off x="357622" y="6171665"/>
            <a:ext cx="2743200"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it-IT" sz="1000" dirty="0" err="1">
                <a:solidFill>
                  <a:schemeClr val="accent2">
                    <a:lumMod val="10000"/>
                  </a:schemeClr>
                </a:solidFill>
                <a:latin typeface="Calibri"/>
                <a:ea typeface="Arial"/>
                <a:cs typeface="Arial"/>
              </a:rPr>
              <a:t>July</a:t>
            </a:r>
            <a:r>
              <a:rPr lang="it-IT" sz="1000" dirty="0">
                <a:solidFill>
                  <a:schemeClr val="accent2">
                    <a:lumMod val="10000"/>
                  </a:schemeClr>
                </a:solidFill>
                <a:latin typeface="Calibri"/>
                <a:ea typeface="Arial"/>
                <a:cs typeface="Arial"/>
              </a:rPr>
              <a:t> 14, 2022</a:t>
            </a:r>
            <a:endParaRPr lang="it-IT" sz="1000" b="0" i="0" u="none" strike="noStrike" cap="none" spc="0" normalizeH="0" baseline="0" dirty="0">
              <a:ln>
                <a:noFill/>
              </a:ln>
              <a:solidFill>
                <a:schemeClr val="accent2">
                  <a:lumMod val="10000"/>
                </a:schemeClr>
              </a:solidFill>
              <a:effectLst/>
              <a:uFillTx/>
              <a:latin typeface="Calibri"/>
              <a:ea typeface="+mn-ea"/>
              <a:cs typeface="+mn-cs"/>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Title"/>
          <p:cNvSpPr txBox="1">
            <a:spLocks noGrp="1"/>
          </p:cNvSpPr>
          <p:nvPr>
            <p:ph type="title"/>
          </p:nvPr>
        </p:nvSpPr>
        <p:spPr>
          <a:prstGeom prst="rect">
            <a:avLst/>
          </a:prstGeom>
        </p:spPr>
        <p:txBody>
          <a:bodyPr lIns="45719" tIns="45720" rIns="45719" bIns="45720" anchor="ctr">
            <a:normAutofit/>
          </a:bodyPr>
          <a:lstStyle/>
          <a:p>
            <a:r>
              <a:rPr lang="it-IT"/>
              <a:t>Case Study: Microsoft</a:t>
            </a:r>
            <a:endParaRPr/>
          </a:p>
        </p:txBody>
      </p:sp>
      <p:sp>
        <p:nvSpPr>
          <p:cNvPr id="203" name="Slide Number"/>
          <p:cNvSpPr txBox="1">
            <a:spLocks noGrp="1"/>
          </p:cNvSpPr>
          <p:nvPr>
            <p:ph type="sldNum" sz="quarter" idx="2"/>
          </p:nvPr>
        </p:nvSpPr>
        <p:spPr>
          <a:xfrm>
            <a:off x="8611548" y="6425421"/>
            <a:ext cx="174773" cy="226986"/>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8</a:t>
            </a:fld>
            <a:endParaRPr/>
          </a:p>
        </p:txBody>
      </p:sp>
      <p:sp>
        <p:nvSpPr>
          <p:cNvPr id="204" name="Body"/>
          <p:cNvSpPr txBox="1">
            <a:spLocks noGrp="1"/>
          </p:cNvSpPr>
          <p:nvPr>
            <p:ph type="body" sz="quarter" idx="1"/>
          </p:nvPr>
        </p:nvSpPr>
        <p:spPr>
          <a:prstGeom prst="rect">
            <a:avLst/>
          </a:prstGeom>
        </p:spPr>
        <p:txBody>
          <a:bodyPr lIns="45719" tIns="45720" rIns="45719" bIns="45720" anchor="t">
            <a:normAutofit/>
          </a:bodyPr>
          <a:lstStyle/>
          <a:p>
            <a:r>
              <a:rPr lang="it-IT"/>
              <a:t>Sources </a:t>
            </a:r>
            <a:r>
              <a:rPr lang="it-IT" err="1"/>
              <a:t>azure</a:t>
            </a:r>
            <a:r>
              <a:rPr lang="it-IT"/>
              <a:t> </a:t>
            </a:r>
            <a:r>
              <a:rPr lang="it-IT" err="1"/>
              <a:t>microsoft</a:t>
            </a:r>
          </a:p>
        </p:txBody>
      </p:sp>
      <p:sp>
        <p:nvSpPr>
          <p:cNvPr id="2" name="CasellaDiTesto 1">
            <a:extLst>
              <a:ext uri="{FF2B5EF4-FFF2-40B4-BE49-F238E27FC236}">
                <a16:creationId xmlns:a16="http://schemas.microsoft.com/office/drawing/2014/main" id="{2DCD44CB-492E-6ECE-3DF4-61DD3F66D7ED}"/>
              </a:ext>
            </a:extLst>
          </p:cNvPr>
          <p:cNvSpPr txBox="1"/>
          <p:nvPr/>
        </p:nvSpPr>
        <p:spPr>
          <a:xfrm>
            <a:off x="201826" y="1217141"/>
            <a:ext cx="4239637" cy="41703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it-IT" dirty="0">
                <a:solidFill>
                  <a:schemeClr val="accent3">
                    <a:lumMod val="60000"/>
                    <a:lumOff val="40000"/>
                  </a:schemeClr>
                </a:solidFill>
                <a:ea typeface="+mn-lt"/>
                <a:cs typeface="+mn-lt"/>
              </a:rPr>
              <a:t>Microsoft 2021 </a:t>
            </a:r>
            <a:r>
              <a:rPr lang="it-IT" dirty="0" err="1">
                <a:solidFill>
                  <a:schemeClr val="accent3">
                    <a:lumMod val="60000"/>
                    <a:lumOff val="40000"/>
                  </a:schemeClr>
                </a:solidFill>
                <a:ea typeface="+mn-lt"/>
                <a:cs typeface="+mn-lt"/>
              </a:rPr>
              <a:t>attack</a:t>
            </a:r>
            <a:endParaRPr lang="it-IT" dirty="0">
              <a:solidFill>
                <a:schemeClr val="accent3">
                  <a:lumMod val="60000"/>
                  <a:lumOff val="40000"/>
                </a:schemeClr>
              </a:solidFill>
            </a:endParaRPr>
          </a:p>
          <a:p>
            <a:pPr marL="285750" indent="-285750" algn="just">
              <a:buFont typeface="Arial"/>
              <a:buChar char="•"/>
            </a:pPr>
            <a:r>
              <a:rPr lang="it-IT" sz="1300" dirty="0">
                <a:solidFill>
                  <a:schemeClr val="tx2">
                    <a:lumMod val="50000"/>
                  </a:schemeClr>
                </a:solidFill>
                <a:ea typeface="+mn-lt"/>
                <a:cs typeface="+mn-lt"/>
              </a:rPr>
              <a:t>Microsoft </a:t>
            </a:r>
            <a:r>
              <a:rPr lang="it-IT" sz="1300" dirty="0" err="1">
                <a:solidFill>
                  <a:schemeClr val="tx2">
                    <a:lumMod val="50000"/>
                  </a:schemeClr>
                </a:solidFill>
                <a:ea typeface="+mn-lt"/>
                <a:cs typeface="+mn-lt"/>
              </a:rPr>
              <a:t>is</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struggling</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against</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many</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attacks</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every</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month</a:t>
            </a:r>
            <a:r>
              <a:rPr lang="it-IT" sz="1300" dirty="0">
                <a:solidFill>
                  <a:schemeClr val="tx2">
                    <a:lumMod val="50000"/>
                  </a:schemeClr>
                </a:solidFill>
                <a:ea typeface="+mn-lt"/>
                <a:cs typeface="+mn-lt"/>
              </a:rPr>
              <a:t>.</a:t>
            </a:r>
            <a:endParaRPr lang="it-IT" sz="1300" dirty="0">
              <a:solidFill>
                <a:schemeClr val="tx2">
                  <a:lumMod val="50000"/>
                </a:schemeClr>
              </a:solidFill>
            </a:endParaRPr>
          </a:p>
          <a:p>
            <a:pPr marL="285750" indent="-285750" algn="just">
              <a:buFont typeface="Arial"/>
              <a:buChar char="•"/>
            </a:pPr>
            <a:r>
              <a:rPr lang="it-IT" sz="1300" dirty="0">
                <a:solidFill>
                  <a:schemeClr val="tx2">
                    <a:lumMod val="50000"/>
                  </a:schemeClr>
                </a:solidFill>
                <a:ea typeface="+mn-lt"/>
                <a:cs typeface="+mn-lt"/>
              </a:rPr>
              <a:t>An </a:t>
            </a:r>
            <a:r>
              <a:rPr lang="it-IT" sz="1300" dirty="0" err="1">
                <a:solidFill>
                  <a:schemeClr val="tx2">
                    <a:lumMod val="50000"/>
                  </a:schemeClr>
                </a:solidFill>
                <a:ea typeface="+mn-lt"/>
                <a:cs typeface="+mn-lt"/>
              </a:rPr>
              <a:t>average</a:t>
            </a:r>
            <a:r>
              <a:rPr lang="it-IT" sz="1300" dirty="0">
                <a:solidFill>
                  <a:schemeClr val="tx2">
                    <a:lumMod val="50000"/>
                  </a:schemeClr>
                </a:solidFill>
                <a:ea typeface="+mn-lt"/>
                <a:cs typeface="+mn-lt"/>
              </a:rPr>
              <a:t> of 1,955 </a:t>
            </a:r>
            <a:r>
              <a:rPr lang="it-IT" sz="1300" dirty="0" err="1">
                <a:solidFill>
                  <a:schemeClr val="tx2">
                    <a:lumMod val="50000"/>
                  </a:schemeClr>
                </a:solidFill>
                <a:ea typeface="+mn-lt"/>
                <a:cs typeface="+mn-lt"/>
              </a:rPr>
              <a:t>attacks</a:t>
            </a:r>
            <a:r>
              <a:rPr lang="it-IT" sz="1300" dirty="0">
                <a:solidFill>
                  <a:schemeClr val="tx2">
                    <a:lumMod val="50000"/>
                  </a:schemeClr>
                </a:solidFill>
                <a:ea typeface="+mn-lt"/>
                <a:cs typeface="+mn-lt"/>
              </a:rPr>
              <a:t> per day (40% more from the first </a:t>
            </a:r>
            <a:r>
              <a:rPr lang="it-IT" sz="1300" dirty="0" err="1">
                <a:solidFill>
                  <a:schemeClr val="tx2">
                    <a:lumMod val="50000"/>
                  </a:schemeClr>
                </a:solidFill>
                <a:ea typeface="+mn-lt"/>
                <a:cs typeface="+mn-lt"/>
              </a:rPr>
              <a:t>months</a:t>
            </a:r>
            <a:r>
              <a:rPr lang="it-IT" sz="1300" dirty="0">
                <a:solidFill>
                  <a:schemeClr val="tx2">
                    <a:lumMod val="50000"/>
                  </a:schemeClr>
                </a:solidFill>
                <a:ea typeface="+mn-lt"/>
                <a:cs typeface="+mn-lt"/>
              </a:rPr>
              <a:t> of 2021) are </a:t>
            </a:r>
            <a:r>
              <a:rPr lang="it-IT" sz="1300" dirty="0" err="1">
                <a:solidFill>
                  <a:schemeClr val="tx2">
                    <a:lumMod val="50000"/>
                  </a:schemeClr>
                </a:solidFill>
                <a:ea typeface="+mn-lt"/>
                <a:cs typeface="+mn-lt"/>
              </a:rPr>
              <a:t>blocked</a:t>
            </a:r>
            <a:r>
              <a:rPr lang="it-IT" sz="1300" dirty="0">
                <a:solidFill>
                  <a:schemeClr val="tx2">
                    <a:lumMod val="50000"/>
                  </a:schemeClr>
                </a:solidFill>
                <a:ea typeface="+mn-lt"/>
                <a:cs typeface="+mn-lt"/>
              </a:rPr>
              <a:t> by Microsoft.</a:t>
            </a:r>
            <a:endParaRPr lang="it-IT" sz="1300" u="sng" dirty="0">
              <a:solidFill>
                <a:schemeClr val="tx2">
                  <a:lumMod val="50000"/>
                </a:schemeClr>
              </a:solidFill>
              <a:ea typeface="+mn-lt"/>
              <a:cs typeface="+mn-lt"/>
            </a:endParaRPr>
          </a:p>
          <a:p>
            <a:pPr marL="285750" indent="-285750" algn="just">
              <a:buFont typeface="Arial"/>
              <a:buChar char="•"/>
            </a:pPr>
            <a:r>
              <a:rPr lang="it-IT" sz="1300" dirty="0">
                <a:solidFill>
                  <a:schemeClr val="tx2">
                    <a:lumMod val="50000"/>
                  </a:schemeClr>
                </a:solidFill>
                <a:ea typeface="+mn-lt"/>
                <a:cs typeface="+mn-lt"/>
              </a:rPr>
              <a:t>In the second </a:t>
            </a:r>
            <a:r>
              <a:rPr lang="it-IT" sz="1300" dirty="0" err="1">
                <a:solidFill>
                  <a:schemeClr val="tx2">
                    <a:lumMod val="50000"/>
                  </a:schemeClr>
                </a:solidFill>
                <a:ea typeface="+mn-lt"/>
                <a:cs typeface="+mn-lt"/>
              </a:rPr>
              <a:t>half</a:t>
            </a:r>
            <a:r>
              <a:rPr lang="it-IT" sz="1300" dirty="0">
                <a:solidFill>
                  <a:schemeClr val="tx2">
                    <a:lumMod val="50000"/>
                  </a:schemeClr>
                </a:solidFill>
                <a:ea typeface="+mn-lt"/>
                <a:cs typeface="+mn-lt"/>
              </a:rPr>
              <a:t> of 2021, Azure (</a:t>
            </a:r>
            <a:r>
              <a:rPr lang="it-IT" sz="1300" dirty="0" err="1">
                <a:solidFill>
                  <a:schemeClr val="tx2">
                    <a:lumMod val="50000"/>
                  </a:schemeClr>
                </a:solidFill>
                <a:ea typeface="+mn-lt"/>
                <a:cs typeface="+mn-lt"/>
              </a:rPr>
              <a:t>Microsoft’s</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protection</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platform</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started</a:t>
            </a:r>
            <a:r>
              <a:rPr lang="it-IT" sz="1300" dirty="0">
                <a:solidFill>
                  <a:schemeClr val="tx2">
                    <a:lumMod val="50000"/>
                  </a:schemeClr>
                </a:solidFill>
                <a:ea typeface="+mn-lt"/>
                <a:cs typeface="+mn-lt"/>
              </a:rPr>
              <a:t> to </a:t>
            </a:r>
            <a:r>
              <a:rPr lang="it-IT" sz="1300" dirty="0" err="1">
                <a:solidFill>
                  <a:schemeClr val="tx2">
                    <a:lumMod val="50000"/>
                  </a:schemeClr>
                </a:solidFill>
                <a:ea typeface="+mn-lt"/>
                <a:cs typeface="+mn-lt"/>
              </a:rPr>
              <a:t>experience</a:t>
            </a:r>
            <a:r>
              <a:rPr lang="it-IT" sz="1300" dirty="0">
                <a:solidFill>
                  <a:schemeClr val="tx2">
                    <a:lumMod val="50000"/>
                  </a:schemeClr>
                </a:solidFill>
                <a:ea typeface="+mn-lt"/>
                <a:cs typeface="+mn-lt"/>
              </a:rPr>
              <a:t> an </a:t>
            </a:r>
            <a:r>
              <a:rPr lang="it-IT" sz="1300" dirty="0" err="1">
                <a:solidFill>
                  <a:schemeClr val="tx2">
                    <a:lumMod val="50000"/>
                  </a:schemeClr>
                </a:solidFill>
                <a:ea typeface="+mn-lt"/>
                <a:cs typeface="+mn-lt"/>
              </a:rPr>
              <a:t>unprecedented</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level</a:t>
            </a:r>
            <a:r>
              <a:rPr lang="it-IT" sz="1300" dirty="0">
                <a:solidFill>
                  <a:schemeClr val="tx2">
                    <a:lumMod val="50000"/>
                  </a:schemeClr>
                </a:solidFill>
                <a:ea typeface="+mn-lt"/>
                <a:cs typeface="+mn-lt"/>
              </a:rPr>
              <a:t> of </a:t>
            </a:r>
            <a:r>
              <a:rPr lang="it-IT" sz="1300" dirty="0" err="1">
                <a:solidFill>
                  <a:schemeClr val="tx2">
                    <a:lumMod val="50000"/>
                  </a:schemeClr>
                </a:solidFill>
                <a:ea typeface="+mn-lt"/>
                <a:cs typeface="+mn-lt"/>
              </a:rPr>
              <a:t>DDoS</a:t>
            </a:r>
            <a:r>
              <a:rPr lang="it-IT" sz="1300" dirty="0">
                <a:solidFill>
                  <a:schemeClr val="tx2">
                    <a:lumMod val="50000"/>
                  </a:schemeClr>
                </a:solidFill>
                <a:ea typeface="+mn-lt"/>
                <a:cs typeface="+mn-lt"/>
              </a:rPr>
              <a:t> activity, the </a:t>
            </a:r>
            <a:r>
              <a:rPr lang="it-IT" sz="1300" dirty="0" err="1">
                <a:solidFill>
                  <a:schemeClr val="tx2">
                    <a:lumMod val="50000"/>
                  </a:schemeClr>
                </a:solidFill>
                <a:ea typeface="+mn-lt"/>
                <a:cs typeface="+mn-lt"/>
              </a:rPr>
              <a:t>peak</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was</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reached</a:t>
            </a:r>
            <a:r>
              <a:rPr lang="it-IT" sz="1300" dirty="0">
                <a:solidFill>
                  <a:schemeClr val="tx2">
                    <a:lumMod val="50000"/>
                  </a:schemeClr>
                </a:solidFill>
                <a:ea typeface="+mn-lt"/>
                <a:cs typeface="+mn-lt"/>
              </a:rPr>
              <a:t> on August 10th with a record breaking </a:t>
            </a:r>
            <a:r>
              <a:rPr lang="it-IT" sz="1300" dirty="0" err="1">
                <a:solidFill>
                  <a:schemeClr val="tx2">
                    <a:lumMod val="50000"/>
                  </a:schemeClr>
                </a:solidFill>
                <a:ea typeface="+mn-lt"/>
                <a:cs typeface="+mn-lt"/>
              </a:rPr>
              <a:t>number</a:t>
            </a:r>
            <a:r>
              <a:rPr lang="it-IT" sz="1300" dirty="0">
                <a:solidFill>
                  <a:schemeClr val="tx2">
                    <a:lumMod val="50000"/>
                  </a:schemeClr>
                </a:solidFill>
                <a:ea typeface="+mn-lt"/>
                <a:cs typeface="+mn-lt"/>
              </a:rPr>
              <a:t> of 4,296 </a:t>
            </a:r>
            <a:r>
              <a:rPr lang="it-IT" sz="1300" dirty="0" err="1">
                <a:solidFill>
                  <a:schemeClr val="tx2">
                    <a:lumMod val="50000"/>
                  </a:schemeClr>
                </a:solidFill>
                <a:ea typeface="+mn-lt"/>
                <a:cs typeface="+mn-lt"/>
              </a:rPr>
              <a:t>attacks</a:t>
            </a:r>
            <a:r>
              <a:rPr lang="it-IT" sz="1300" dirty="0">
                <a:solidFill>
                  <a:schemeClr val="tx2">
                    <a:lumMod val="50000"/>
                  </a:schemeClr>
                </a:solidFill>
                <a:ea typeface="+mn-lt"/>
                <a:cs typeface="+mn-lt"/>
              </a:rPr>
              <a:t>.</a:t>
            </a:r>
            <a:endParaRPr lang="it-IT" sz="1300" dirty="0">
              <a:solidFill>
                <a:schemeClr val="tx2">
                  <a:lumMod val="50000"/>
                </a:schemeClr>
              </a:solidFill>
            </a:endParaRPr>
          </a:p>
          <a:p>
            <a:pPr marL="285750" indent="-285750" algn="just">
              <a:buFont typeface="Arial"/>
              <a:buChar char="•"/>
            </a:pPr>
            <a:endParaRPr lang="it-IT" sz="1300">
              <a:solidFill>
                <a:schemeClr val="tx2">
                  <a:lumMod val="50000"/>
                </a:schemeClr>
              </a:solidFill>
              <a:ea typeface="+mn-lt"/>
              <a:cs typeface="+mn-lt"/>
            </a:endParaRPr>
          </a:p>
          <a:p>
            <a:pPr marL="285750" indent="-285750" algn="just">
              <a:buFont typeface="Arial"/>
              <a:buChar char="•"/>
            </a:pPr>
            <a:r>
              <a:rPr lang="it-IT" sz="1300" dirty="0">
                <a:solidFill>
                  <a:schemeClr val="tx2">
                    <a:lumMod val="50000"/>
                  </a:schemeClr>
                </a:solidFill>
                <a:ea typeface="+mn-lt"/>
                <a:cs typeface="+mn-lt"/>
              </a:rPr>
              <a:t>In November, Microsoft </a:t>
            </a:r>
            <a:r>
              <a:rPr lang="it-IT" sz="1300" dirty="0" err="1">
                <a:solidFill>
                  <a:schemeClr val="tx2">
                    <a:lumMod val="50000"/>
                  </a:schemeClr>
                </a:solidFill>
                <a:ea typeface="+mn-lt"/>
                <a:cs typeface="+mn-lt"/>
              </a:rPr>
              <a:t>mitigated</a:t>
            </a:r>
            <a:r>
              <a:rPr lang="it-IT" sz="1300" dirty="0">
                <a:solidFill>
                  <a:schemeClr val="tx2">
                    <a:lumMod val="50000"/>
                  </a:schemeClr>
                </a:solidFill>
                <a:ea typeface="+mn-lt"/>
                <a:cs typeface="+mn-lt"/>
              </a:rPr>
              <a:t> a </a:t>
            </a:r>
            <a:r>
              <a:rPr lang="it-IT" sz="1300" dirty="0" err="1">
                <a:solidFill>
                  <a:schemeClr val="tx2">
                    <a:lumMod val="50000"/>
                  </a:schemeClr>
                </a:solidFill>
                <a:ea typeface="+mn-lt"/>
                <a:cs typeface="+mn-lt"/>
              </a:rPr>
              <a:t>DDoS</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attack</a:t>
            </a:r>
            <a:r>
              <a:rPr lang="it-IT" sz="1300" dirty="0">
                <a:solidFill>
                  <a:schemeClr val="tx2">
                    <a:lumMod val="50000"/>
                  </a:schemeClr>
                </a:solidFill>
                <a:ea typeface="+mn-lt"/>
                <a:cs typeface="+mn-lt"/>
              </a:rPr>
              <a:t> with a throughput of 3.47 </a:t>
            </a:r>
            <a:r>
              <a:rPr lang="it-IT" sz="1300" dirty="0" err="1">
                <a:solidFill>
                  <a:schemeClr val="tx2">
                    <a:lumMod val="50000"/>
                  </a:schemeClr>
                </a:solidFill>
                <a:ea typeface="+mn-lt"/>
                <a:cs typeface="+mn-lt"/>
              </a:rPr>
              <a:t>Tbps</a:t>
            </a:r>
            <a:r>
              <a:rPr lang="it-IT" sz="1300" dirty="0">
                <a:solidFill>
                  <a:schemeClr val="tx2">
                    <a:lumMod val="50000"/>
                  </a:schemeClr>
                </a:solidFill>
                <a:ea typeface="+mn-lt"/>
                <a:cs typeface="+mn-lt"/>
              </a:rPr>
              <a:t> and a </a:t>
            </a:r>
            <a:r>
              <a:rPr lang="it-IT" sz="1300" dirty="0" err="1">
                <a:solidFill>
                  <a:schemeClr val="tx2">
                    <a:lumMod val="50000"/>
                  </a:schemeClr>
                </a:solidFill>
                <a:ea typeface="+mn-lt"/>
                <a:cs typeface="+mn-lt"/>
              </a:rPr>
              <a:t>packet</a:t>
            </a:r>
            <a:r>
              <a:rPr lang="it-IT" sz="1300" dirty="0">
                <a:solidFill>
                  <a:schemeClr val="tx2">
                    <a:lumMod val="50000"/>
                  </a:schemeClr>
                </a:solidFill>
                <a:ea typeface="+mn-lt"/>
                <a:cs typeface="+mn-lt"/>
              </a:rPr>
              <a:t> rate of 340 </a:t>
            </a:r>
            <a:r>
              <a:rPr lang="it-IT" sz="1300" dirty="0" err="1">
                <a:solidFill>
                  <a:schemeClr val="tx2">
                    <a:lumMod val="50000"/>
                  </a:schemeClr>
                </a:solidFill>
                <a:ea typeface="+mn-lt"/>
                <a:cs typeface="+mn-lt"/>
              </a:rPr>
              <a:t>million</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packets</a:t>
            </a:r>
            <a:r>
              <a:rPr lang="it-IT" sz="1300" dirty="0">
                <a:solidFill>
                  <a:schemeClr val="tx2">
                    <a:lumMod val="50000"/>
                  </a:schemeClr>
                </a:solidFill>
                <a:ea typeface="+mn-lt"/>
                <a:cs typeface="+mn-lt"/>
              </a:rPr>
              <a:t> </a:t>
            </a:r>
            <a:r>
              <a:rPr kumimoji="0" lang="it-IT" sz="1300" b="0" i="0" u="none" strike="noStrike" cap="none" spc="0" normalizeH="0" baseline="0" dirty="0">
                <a:ln>
                  <a:noFill/>
                </a:ln>
                <a:solidFill>
                  <a:schemeClr val="tx2">
                    <a:lumMod val="50000"/>
                  </a:schemeClr>
                </a:solidFill>
                <a:effectLst/>
                <a:uFillTx/>
                <a:ea typeface="+mn-lt"/>
                <a:cs typeface="+mn-lt"/>
                <a:sym typeface="Calibri"/>
              </a:rPr>
              <a:t>per </a:t>
            </a:r>
            <a:r>
              <a:rPr lang="it-IT" sz="1300" dirty="0">
                <a:solidFill>
                  <a:schemeClr val="tx2">
                    <a:lumMod val="50000"/>
                  </a:schemeClr>
                </a:solidFill>
                <a:ea typeface="+mn-lt"/>
                <a:cs typeface="+mn-lt"/>
              </a:rPr>
              <a:t>second, targeting an Azure customer in Asia.</a:t>
            </a:r>
            <a:endParaRPr lang="it-IT" sz="1300" dirty="0">
              <a:solidFill>
                <a:schemeClr val="tx2">
                  <a:lumMod val="50000"/>
                </a:schemeClr>
              </a:solidFill>
            </a:endParaRPr>
          </a:p>
          <a:p>
            <a:pPr marL="285750" indent="-285750" algn="just">
              <a:buFont typeface="Arial"/>
              <a:buChar char="•"/>
            </a:pPr>
            <a:r>
              <a:rPr lang="it-IT" sz="1300" dirty="0">
                <a:solidFill>
                  <a:schemeClr val="tx2">
                    <a:lumMod val="50000"/>
                  </a:schemeClr>
                </a:solidFill>
                <a:ea typeface="+mn-lt"/>
                <a:cs typeface="+mn-lt"/>
              </a:rPr>
              <a:t>In </a:t>
            </a:r>
            <a:r>
              <a:rPr lang="it-IT" sz="1300" dirty="0" err="1">
                <a:solidFill>
                  <a:schemeClr val="tx2">
                    <a:lumMod val="50000"/>
                  </a:schemeClr>
                </a:solidFill>
                <a:ea typeface="+mn-lt"/>
                <a:cs typeface="+mn-lt"/>
              </a:rPr>
              <a:t>December</a:t>
            </a:r>
            <a:r>
              <a:rPr lang="it-IT" sz="1300" dirty="0">
                <a:solidFill>
                  <a:schemeClr val="tx2">
                    <a:lumMod val="50000"/>
                  </a:schemeClr>
                </a:solidFill>
                <a:ea typeface="+mn-lt"/>
                <a:cs typeface="+mn-lt"/>
              </a:rPr>
              <a:t>, Azure </a:t>
            </a:r>
            <a:r>
              <a:rPr lang="it-IT" sz="1300" dirty="0" err="1">
                <a:solidFill>
                  <a:schemeClr val="tx2">
                    <a:lumMod val="50000"/>
                  </a:schemeClr>
                </a:solidFill>
                <a:ea typeface="+mn-lt"/>
                <a:cs typeface="+mn-lt"/>
              </a:rPr>
              <a:t>mitigated</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two</a:t>
            </a:r>
            <a:r>
              <a:rPr lang="it-IT" sz="1300" dirty="0">
                <a:solidFill>
                  <a:schemeClr val="tx2">
                    <a:lumMod val="50000"/>
                  </a:schemeClr>
                </a:solidFill>
                <a:ea typeface="+mn-lt"/>
                <a:cs typeface="+mn-lt"/>
              </a:rPr>
              <a:t> more </a:t>
            </a:r>
            <a:r>
              <a:rPr lang="it-IT" sz="1300" dirty="0" err="1">
                <a:solidFill>
                  <a:schemeClr val="tx2">
                    <a:lumMod val="50000"/>
                  </a:schemeClr>
                </a:solidFill>
                <a:ea typeface="+mn-lt"/>
                <a:cs typeface="+mn-lt"/>
              </a:rPr>
              <a:t>attacks</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that</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surpassed</a:t>
            </a:r>
            <a:r>
              <a:rPr lang="it-IT" sz="1300" dirty="0">
                <a:solidFill>
                  <a:schemeClr val="tx2">
                    <a:lumMod val="50000"/>
                  </a:schemeClr>
                </a:solidFill>
                <a:ea typeface="+mn-lt"/>
                <a:cs typeface="+mn-lt"/>
              </a:rPr>
              <a:t> 2.5 </a:t>
            </a:r>
            <a:r>
              <a:rPr lang="it-IT" sz="1300" dirty="0" err="1">
                <a:solidFill>
                  <a:schemeClr val="tx2">
                    <a:lumMod val="50000"/>
                  </a:schemeClr>
                </a:solidFill>
                <a:ea typeface="+mn-lt"/>
                <a:cs typeface="+mn-lt"/>
              </a:rPr>
              <a:t>Tbps,both</a:t>
            </a:r>
            <a:r>
              <a:rPr lang="it-IT" sz="1300" dirty="0">
                <a:solidFill>
                  <a:schemeClr val="tx2">
                    <a:lumMod val="50000"/>
                  </a:schemeClr>
                </a:solidFill>
                <a:ea typeface="+mn-lt"/>
                <a:cs typeface="+mn-lt"/>
              </a:rPr>
              <a:t> of </a:t>
            </a:r>
            <a:r>
              <a:rPr lang="it-IT" sz="1300" dirty="0" err="1">
                <a:solidFill>
                  <a:schemeClr val="tx2">
                    <a:lumMod val="50000"/>
                  </a:schemeClr>
                </a:solidFill>
                <a:ea typeface="+mn-lt"/>
                <a:cs typeface="+mn-lt"/>
              </a:rPr>
              <a:t>which</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were</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again</a:t>
            </a:r>
            <a:r>
              <a:rPr lang="it-IT" sz="1300" dirty="0">
                <a:solidFill>
                  <a:schemeClr val="tx2">
                    <a:lumMod val="50000"/>
                  </a:schemeClr>
                </a:solidFill>
                <a:ea typeface="+mn-lt"/>
                <a:cs typeface="+mn-lt"/>
              </a:rPr>
              <a:t> in Asia. One </a:t>
            </a:r>
            <a:r>
              <a:rPr lang="it-IT" sz="1300" dirty="0" err="1">
                <a:solidFill>
                  <a:schemeClr val="tx2">
                    <a:lumMod val="50000"/>
                  </a:schemeClr>
                </a:solidFill>
                <a:ea typeface="+mn-lt"/>
                <a:cs typeface="+mn-lt"/>
              </a:rPr>
              <a:t>was</a:t>
            </a:r>
            <a:r>
              <a:rPr lang="it-IT" sz="1300" dirty="0">
                <a:solidFill>
                  <a:schemeClr val="tx2">
                    <a:lumMod val="50000"/>
                  </a:schemeClr>
                </a:solidFill>
                <a:ea typeface="+mn-lt"/>
                <a:cs typeface="+mn-lt"/>
              </a:rPr>
              <a:t> a 3.25 </a:t>
            </a:r>
            <a:r>
              <a:rPr lang="it-IT" sz="1300" dirty="0" err="1">
                <a:solidFill>
                  <a:schemeClr val="tx2">
                    <a:lumMod val="50000"/>
                  </a:schemeClr>
                </a:solidFill>
                <a:ea typeface="+mn-lt"/>
                <a:cs typeface="+mn-lt"/>
              </a:rPr>
              <a:t>Tbps</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attack</a:t>
            </a:r>
            <a:r>
              <a:rPr lang="it-IT" sz="1300" dirty="0">
                <a:solidFill>
                  <a:schemeClr val="tx2">
                    <a:lumMod val="50000"/>
                  </a:schemeClr>
                </a:solidFill>
                <a:ea typeface="+mn-lt"/>
                <a:cs typeface="+mn-lt"/>
              </a:rPr>
              <a:t> in Asia. </a:t>
            </a:r>
            <a:r>
              <a:rPr lang="it-IT" sz="1300" dirty="0" err="1">
                <a:solidFill>
                  <a:schemeClr val="tx2">
                    <a:lumMod val="50000"/>
                  </a:schemeClr>
                </a:solidFill>
                <a:ea typeface="+mn-lt"/>
                <a:cs typeface="+mn-lt"/>
              </a:rPr>
              <a:t>That</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went</a:t>
            </a:r>
            <a:r>
              <a:rPr lang="it-IT" sz="1300" dirty="0">
                <a:solidFill>
                  <a:schemeClr val="tx2">
                    <a:lumMod val="50000"/>
                  </a:schemeClr>
                </a:solidFill>
                <a:ea typeface="+mn-lt"/>
                <a:cs typeface="+mn-lt"/>
              </a:rPr>
              <a:t> on for more </a:t>
            </a:r>
            <a:r>
              <a:rPr lang="it-IT" sz="1300" dirty="0" err="1">
                <a:solidFill>
                  <a:schemeClr val="tx2">
                    <a:lumMod val="50000"/>
                  </a:schemeClr>
                </a:solidFill>
                <a:ea typeface="+mn-lt"/>
                <a:cs typeface="+mn-lt"/>
              </a:rPr>
              <a:t>than</a:t>
            </a:r>
            <a:r>
              <a:rPr lang="it-IT" sz="1300" dirty="0">
                <a:solidFill>
                  <a:schemeClr val="tx2">
                    <a:lumMod val="50000"/>
                  </a:schemeClr>
                </a:solidFill>
                <a:ea typeface="+mn-lt"/>
                <a:cs typeface="+mn-lt"/>
              </a:rPr>
              <a:t> 15 minutes, the </a:t>
            </a:r>
            <a:r>
              <a:rPr lang="it-IT" sz="1300" dirty="0" err="1">
                <a:solidFill>
                  <a:schemeClr val="tx2">
                    <a:lumMod val="50000"/>
                  </a:schemeClr>
                </a:solidFill>
                <a:ea typeface="+mn-lt"/>
                <a:cs typeface="+mn-lt"/>
              </a:rPr>
              <a:t>other</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attack</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was</a:t>
            </a:r>
            <a:r>
              <a:rPr lang="it-IT" sz="1300" dirty="0">
                <a:solidFill>
                  <a:schemeClr val="tx2">
                    <a:lumMod val="50000"/>
                  </a:schemeClr>
                </a:solidFill>
                <a:ea typeface="+mn-lt"/>
                <a:cs typeface="+mn-lt"/>
              </a:rPr>
              <a:t> a 2.55 </a:t>
            </a:r>
            <a:r>
              <a:rPr lang="it-IT" sz="1300" dirty="0" err="1">
                <a:solidFill>
                  <a:schemeClr val="tx2">
                    <a:lumMod val="50000"/>
                  </a:schemeClr>
                </a:solidFill>
                <a:ea typeface="+mn-lt"/>
                <a:cs typeface="+mn-lt"/>
              </a:rPr>
              <a:t>Tbps</a:t>
            </a:r>
            <a:r>
              <a:rPr lang="it-IT" sz="1300" dirty="0">
                <a:solidFill>
                  <a:schemeClr val="tx2">
                    <a:lumMod val="50000"/>
                  </a:schemeClr>
                </a:solidFill>
                <a:ea typeface="+mn-lt"/>
                <a:cs typeface="+mn-lt"/>
              </a:rPr>
              <a:t> with one single </a:t>
            </a:r>
            <a:r>
              <a:rPr lang="it-IT" sz="1300" dirty="0" err="1">
                <a:solidFill>
                  <a:schemeClr val="tx2">
                    <a:lumMod val="50000"/>
                  </a:schemeClr>
                </a:solidFill>
                <a:ea typeface="+mn-lt"/>
                <a:cs typeface="+mn-lt"/>
              </a:rPr>
              <a:t>peak</a:t>
            </a:r>
            <a:r>
              <a:rPr lang="it-IT" sz="1300" dirty="0">
                <a:solidFill>
                  <a:schemeClr val="tx2">
                    <a:lumMod val="50000"/>
                  </a:schemeClr>
                </a:solidFill>
                <a:ea typeface="+mn-lt"/>
                <a:cs typeface="+mn-lt"/>
              </a:rPr>
              <a:t>, and </a:t>
            </a:r>
            <a:r>
              <a:rPr lang="it-IT" sz="1300" dirty="0" err="1">
                <a:solidFill>
                  <a:schemeClr val="tx2">
                    <a:lumMod val="50000"/>
                  </a:schemeClr>
                </a:solidFill>
                <a:ea typeface="+mn-lt"/>
                <a:cs typeface="+mn-lt"/>
              </a:rPr>
              <a:t>it</a:t>
            </a:r>
            <a:r>
              <a:rPr lang="it-IT" sz="1300" dirty="0">
                <a:solidFill>
                  <a:schemeClr val="tx2">
                    <a:lumMod val="50000"/>
                  </a:schemeClr>
                </a:solidFill>
                <a:ea typeface="+mn-lt"/>
                <a:cs typeface="+mn-lt"/>
              </a:rPr>
              <a:t> </a:t>
            </a:r>
            <a:r>
              <a:rPr lang="it-IT" sz="1300" dirty="0" err="1">
                <a:solidFill>
                  <a:schemeClr val="tx2">
                    <a:lumMod val="50000"/>
                  </a:schemeClr>
                </a:solidFill>
                <a:ea typeface="+mn-lt"/>
                <a:cs typeface="+mn-lt"/>
              </a:rPr>
              <a:t>lasted</a:t>
            </a:r>
            <a:r>
              <a:rPr lang="it-IT" sz="1300" dirty="0">
                <a:solidFill>
                  <a:schemeClr val="tx2">
                    <a:lumMod val="50000"/>
                  </a:schemeClr>
                </a:solidFill>
                <a:ea typeface="+mn-lt"/>
                <a:cs typeface="+mn-lt"/>
              </a:rPr>
              <a:t> just a bit over </a:t>
            </a:r>
            <a:r>
              <a:rPr lang="it-IT" sz="1300" dirty="0" err="1">
                <a:solidFill>
                  <a:schemeClr val="tx2">
                    <a:lumMod val="50000"/>
                  </a:schemeClr>
                </a:solidFill>
                <a:ea typeface="+mn-lt"/>
                <a:cs typeface="+mn-lt"/>
              </a:rPr>
              <a:t>five</a:t>
            </a:r>
            <a:r>
              <a:rPr lang="it-IT" sz="1300" dirty="0">
                <a:solidFill>
                  <a:schemeClr val="tx2">
                    <a:lumMod val="50000"/>
                  </a:schemeClr>
                </a:solidFill>
                <a:ea typeface="+mn-lt"/>
                <a:cs typeface="+mn-lt"/>
              </a:rPr>
              <a:t> minutes.</a:t>
            </a:r>
            <a:endParaRPr lang="it-IT" sz="1300" dirty="0">
              <a:solidFill>
                <a:schemeClr val="tx2">
                  <a:lumMod val="50000"/>
                </a:schemeClr>
              </a:solidFill>
            </a:endParaRPr>
          </a:p>
          <a:p>
            <a:pPr marL="285750" marR="0" indent="-285750" algn="just" defTabSz="457200">
              <a:lnSpc>
                <a:spcPct val="100000"/>
              </a:lnSpc>
              <a:spcBef>
                <a:spcPts val="0"/>
              </a:spcBef>
              <a:spcAft>
                <a:spcPts val="0"/>
              </a:spcAft>
              <a:buClrTx/>
              <a:buSzTx/>
              <a:buFont typeface="Arial"/>
              <a:buChar char="•"/>
              <a:tabLst/>
            </a:pPr>
            <a:endParaRPr lang="it-IT" sz="1300" b="0" i="0" u="none" strike="noStrike" cap="none" spc="0" normalizeH="0" baseline="0">
              <a:ln>
                <a:noFill/>
              </a:ln>
              <a:solidFill>
                <a:schemeClr val="tx2">
                  <a:lumMod val="50000"/>
                </a:schemeClr>
              </a:solidFill>
              <a:effectLst/>
              <a:uFillTx/>
              <a:latin typeface="+mn-lt"/>
              <a:ea typeface="+mn-ea"/>
              <a:cs typeface="+mn-cs"/>
            </a:endParaRPr>
          </a:p>
        </p:txBody>
      </p:sp>
      <p:sp>
        <p:nvSpPr>
          <p:cNvPr id="8" name="https://usa.kaspersky.com/resource-center/preemptive-safety/how-does-ddos-attack-work">
            <a:extLst>
              <a:ext uri="{FF2B5EF4-FFF2-40B4-BE49-F238E27FC236}">
                <a16:creationId xmlns:a16="http://schemas.microsoft.com/office/drawing/2014/main" id="{5EED1092-6F73-466D-152D-0E991BDF40B2}"/>
              </a:ext>
            </a:extLst>
          </p:cNvPr>
          <p:cNvSpPr txBox="1"/>
          <p:nvPr/>
        </p:nvSpPr>
        <p:spPr>
          <a:xfrm>
            <a:off x="288709" y="3262456"/>
            <a:ext cx="92396" cy="369332"/>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wrap="none" lIns="45719" tIns="45720" rIns="45719" bIns="4572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solidFill>
                <a:effectLst/>
                <a:uFillTx/>
                <a:latin typeface="+mn-lt"/>
                <a:ea typeface="+mn-ea"/>
                <a:cs typeface="+mn-cs"/>
                <a:sym typeface="Calibri"/>
              </a:defRPr>
            </a:lvl9pPr>
          </a:lstStyle>
          <a:p>
            <a:endParaRPr lang="it-IT"/>
          </a:p>
        </p:txBody>
      </p:sp>
      <p:pic>
        <p:nvPicPr>
          <p:cNvPr id="3" name="Immagine 3">
            <a:extLst>
              <a:ext uri="{FF2B5EF4-FFF2-40B4-BE49-F238E27FC236}">
                <a16:creationId xmlns:a16="http://schemas.microsoft.com/office/drawing/2014/main" id="{3C99A45C-F0F2-5C7D-3B61-2BF2A3D94F35}"/>
              </a:ext>
            </a:extLst>
          </p:cNvPr>
          <p:cNvPicPr>
            <a:picLocks noChangeAspect="1"/>
          </p:cNvPicPr>
          <p:nvPr/>
        </p:nvPicPr>
        <p:blipFill>
          <a:blip r:embed="rId2"/>
          <a:stretch>
            <a:fillRect/>
          </a:stretch>
        </p:blipFill>
        <p:spPr>
          <a:xfrm>
            <a:off x="4507524" y="1922695"/>
            <a:ext cx="3974122" cy="2309227"/>
          </a:xfrm>
          <a:prstGeom prst="rect">
            <a:avLst/>
          </a:prstGeom>
        </p:spPr>
      </p:pic>
      <p:sp>
        <p:nvSpPr>
          <p:cNvPr id="4" name="CasellaDiTesto 3">
            <a:extLst>
              <a:ext uri="{FF2B5EF4-FFF2-40B4-BE49-F238E27FC236}">
                <a16:creationId xmlns:a16="http://schemas.microsoft.com/office/drawing/2014/main" id="{8226ECF4-A881-68DC-88E3-BA03E19ABA61}"/>
              </a:ext>
            </a:extLst>
          </p:cNvPr>
          <p:cNvSpPr txBox="1"/>
          <p:nvPr/>
        </p:nvSpPr>
        <p:spPr>
          <a:xfrm>
            <a:off x="357622" y="6171665"/>
            <a:ext cx="2743200"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it-IT" sz="1000" dirty="0" err="1">
                <a:solidFill>
                  <a:schemeClr val="accent2">
                    <a:lumMod val="10000"/>
                  </a:schemeClr>
                </a:solidFill>
                <a:latin typeface="Calibri"/>
                <a:ea typeface="Arial"/>
                <a:cs typeface="Arial"/>
              </a:rPr>
              <a:t>July</a:t>
            </a:r>
            <a:r>
              <a:rPr lang="it-IT" sz="1000" dirty="0">
                <a:solidFill>
                  <a:schemeClr val="accent2">
                    <a:lumMod val="10000"/>
                  </a:schemeClr>
                </a:solidFill>
                <a:latin typeface="Calibri"/>
                <a:ea typeface="Arial"/>
                <a:cs typeface="Arial"/>
              </a:rPr>
              <a:t> 14, 2022</a:t>
            </a:r>
            <a:endParaRPr lang="it-IT" sz="1000" b="0" i="0" u="none" strike="noStrike" cap="none" spc="0" normalizeH="0" baseline="0" dirty="0">
              <a:ln>
                <a:noFill/>
              </a:ln>
              <a:solidFill>
                <a:schemeClr val="accent2">
                  <a:lumMod val="10000"/>
                </a:schemeClr>
              </a:solidFill>
              <a:effectLst/>
              <a:uFillTx/>
              <a:latin typeface="Calibri"/>
              <a:ea typeface="+mn-ea"/>
              <a:cs typeface="+mn-cs"/>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9B1CF-E3A4-4AB5-9018-6A01E5DAD86F}"/>
              </a:ext>
            </a:extLst>
          </p:cNvPr>
          <p:cNvSpPr>
            <a:spLocks noGrp="1"/>
          </p:cNvSpPr>
          <p:nvPr>
            <p:ph type="title"/>
          </p:nvPr>
        </p:nvSpPr>
        <p:spPr/>
        <p:txBody>
          <a:bodyPr/>
          <a:lstStyle/>
          <a:p>
            <a:r>
              <a:rPr lang="en-US">
                <a:latin typeface="Arial"/>
                <a:cs typeface="Arial"/>
              </a:rPr>
              <a:t>Authors</a:t>
            </a:r>
            <a:endParaRPr lang="fr-FR">
              <a:latin typeface="Arial"/>
              <a:cs typeface="Arial"/>
            </a:endParaRPr>
          </a:p>
        </p:txBody>
      </p:sp>
      <p:sp>
        <p:nvSpPr>
          <p:cNvPr id="3" name="Date Placeholder 2">
            <a:extLst>
              <a:ext uri="{FF2B5EF4-FFF2-40B4-BE49-F238E27FC236}">
                <a16:creationId xmlns:a16="http://schemas.microsoft.com/office/drawing/2014/main" id="{E59B9158-A590-4605-BF61-14FD96FED700}"/>
              </a:ext>
            </a:extLst>
          </p:cNvPr>
          <p:cNvSpPr>
            <a:spLocks noGrp="1"/>
          </p:cNvSpPr>
          <p:nvPr>
            <p:ph type="dt" sz="half" idx="10"/>
          </p:nvPr>
        </p:nvSpPr>
        <p:spPr/>
        <p:txBody>
          <a:bodyPr/>
          <a:lstStyle/>
          <a:p>
            <a:fld id="{77263E1A-5064-4E30-9425-D2978E4FCE49}" type="datetime4">
              <a:rPr lang="en-US" smtClean="0"/>
              <a:t>July 14, 2022</a:t>
            </a:fld>
            <a:endParaRPr lang="en-US"/>
          </a:p>
        </p:txBody>
      </p:sp>
      <p:sp>
        <p:nvSpPr>
          <p:cNvPr id="4" name="Slide Number Placeholder 3">
            <a:extLst>
              <a:ext uri="{FF2B5EF4-FFF2-40B4-BE49-F238E27FC236}">
                <a16:creationId xmlns:a16="http://schemas.microsoft.com/office/drawing/2014/main" id="{75CFC5E2-BB19-4655-864C-75A077279EDB}"/>
              </a:ext>
            </a:extLst>
          </p:cNvPr>
          <p:cNvSpPr>
            <a:spLocks noGrp="1"/>
          </p:cNvSpPr>
          <p:nvPr>
            <p:ph type="sldNum" sz="quarter" idx="12"/>
          </p:nvPr>
        </p:nvSpPr>
        <p:spPr/>
        <p:txBody>
          <a:bodyPr/>
          <a:lstStyle/>
          <a:p>
            <a:fld id="{330EA680-D336-4FF7-8B7A-9848BB0A1C32}" type="slidenum">
              <a:rPr lang="en-US" smtClean="0"/>
              <a:t>9</a:t>
            </a:fld>
            <a:endParaRPr lang="en-US"/>
          </a:p>
        </p:txBody>
      </p:sp>
      <p:sp>
        <p:nvSpPr>
          <p:cNvPr id="17" name="Content Placeholder 2">
            <a:extLst>
              <a:ext uri="{FF2B5EF4-FFF2-40B4-BE49-F238E27FC236}">
                <a16:creationId xmlns:a16="http://schemas.microsoft.com/office/drawing/2014/main" id="{EA9D93FE-9400-4BFA-A943-4BEB205EF29C}"/>
              </a:ext>
            </a:extLst>
          </p:cNvPr>
          <p:cNvSpPr txBox="1">
            <a:spLocks/>
          </p:cNvSpPr>
          <p:nvPr/>
        </p:nvSpPr>
        <p:spPr>
          <a:xfrm>
            <a:off x="325055" y="1355646"/>
            <a:ext cx="1762147" cy="3048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100000"/>
              </a:lnSpc>
              <a:spcBef>
                <a:spcPts val="0"/>
              </a:spcBef>
              <a:buNone/>
              <a:defRPr/>
            </a:pPr>
            <a:r>
              <a:rPr lang="en-GB" sz="1400" b="1">
                <a:latin typeface="Arial"/>
                <a:cs typeface="Arial"/>
              </a:rPr>
              <a:t>Project Lead</a:t>
            </a:r>
            <a:endParaRPr lang="en-US" sz="1400" b="1" baseline="30000"/>
          </a:p>
        </p:txBody>
      </p:sp>
      <p:sp>
        <p:nvSpPr>
          <p:cNvPr id="19" name="Content Placeholder 2">
            <a:extLst>
              <a:ext uri="{FF2B5EF4-FFF2-40B4-BE49-F238E27FC236}">
                <a16:creationId xmlns:a16="http://schemas.microsoft.com/office/drawing/2014/main" id="{60D794E0-C69D-4B66-8F95-13DA8EC68DC5}"/>
              </a:ext>
            </a:extLst>
          </p:cNvPr>
          <p:cNvSpPr txBox="1">
            <a:spLocks/>
          </p:cNvSpPr>
          <p:nvPr/>
        </p:nvSpPr>
        <p:spPr>
          <a:xfrm>
            <a:off x="268724" y="3594118"/>
            <a:ext cx="1742814" cy="43457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100000"/>
              </a:lnSpc>
              <a:spcBef>
                <a:spcPts val="0"/>
              </a:spcBef>
              <a:buNone/>
              <a:defRPr/>
            </a:pPr>
            <a:r>
              <a:rPr lang="en-GB" sz="1400" b="1">
                <a:latin typeface="Arial"/>
                <a:cs typeface="Arial"/>
              </a:rPr>
              <a:t>Junior Analysts</a:t>
            </a:r>
            <a:endParaRPr lang="en-US" sz="1400" b="1" baseline="30000"/>
          </a:p>
        </p:txBody>
      </p:sp>
      <p:sp>
        <p:nvSpPr>
          <p:cNvPr id="25" name="TextBox 14">
            <a:extLst>
              <a:ext uri="{FF2B5EF4-FFF2-40B4-BE49-F238E27FC236}">
                <a16:creationId xmlns:a16="http://schemas.microsoft.com/office/drawing/2014/main" id="{33C123AC-1E34-4FC4-92B1-0E8A9BF94909}"/>
              </a:ext>
            </a:extLst>
          </p:cNvPr>
          <p:cNvSpPr txBox="1"/>
          <p:nvPr/>
        </p:nvSpPr>
        <p:spPr>
          <a:xfrm>
            <a:off x="1905086" y="1926090"/>
            <a:ext cx="1048685" cy="400110"/>
          </a:xfrm>
          <a:prstGeom prst="rect">
            <a:avLst/>
          </a:prstGeom>
          <a:noFill/>
        </p:spPr>
        <p:txBody>
          <a:bodyPr wrap="none" lIns="91440" tIns="45720" rIns="91440" bIns="45720" rtlCol="0" anchor="t">
            <a:spAutoFit/>
          </a:bodyPr>
          <a:lstStyle/>
          <a:p>
            <a:pPr algn="just">
              <a:defRPr/>
            </a:pPr>
            <a:r>
              <a:rPr lang="en-GB" sz="1000" b="1" dirty="0">
                <a:solidFill>
                  <a:srgbClr val="000000"/>
                </a:solidFill>
                <a:latin typeface="Arial"/>
                <a:cs typeface="Arial"/>
              </a:rPr>
              <a:t>Sofia Leali</a:t>
            </a:r>
            <a:endParaRPr lang="it-IT" dirty="0"/>
          </a:p>
          <a:p>
            <a:pPr algn="just">
              <a:defRPr/>
            </a:pPr>
            <a:r>
              <a:rPr lang="en-GB" sz="1000" dirty="0">
                <a:solidFill>
                  <a:srgbClr val="000000"/>
                </a:solidFill>
                <a:latin typeface="Arial"/>
                <a:cs typeface="Arial"/>
              </a:rPr>
              <a:t>Project Leader </a:t>
            </a:r>
            <a:endParaRPr lang="en-GB" sz="1000" b="0" i="0" u="none" strike="noStrike" kern="1200" cap="none" spc="0" normalizeH="0" baseline="0" noProof="0">
              <a:ln>
                <a:noFill/>
              </a:ln>
              <a:solidFill>
                <a:srgbClr val="000000"/>
              </a:solidFill>
              <a:effectLst/>
              <a:uLnTx/>
              <a:uFillTx/>
              <a:latin typeface="Arial"/>
              <a:cs typeface="Arial"/>
            </a:endParaRPr>
          </a:p>
        </p:txBody>
      </p:sp>
      <p:grpSp>
        <p:nvGrpSpPr>
          <p:cNvPr id="37" name="Gruppo 49">
            <a:extLst>
              <a:ext uri="{FF2B5EF4-FFF2-40B4-BE49-F238E27FC236}">
                <a16:creationId xmlns:a16="http://schemas.microsoft.com/office/drawing/2014/main" id="{F24B724C-7A4A-4EF0-A68F-F9ED97DC9D5C}"/>
              </a:ext>
            </a:extLst>
          </p:cNvPr>
          <p:cNvGrpSpPr/>
          <p:nvPr/>
        </p:nvGrpSpPr>
        <p:grpSpPr>
          <a:xfrm>
            <a:off x="2016020" y="2366236"/>
            <a:ext cx="357787" cy="153459"/>
            <a:chOff x="2188590" y="2494037"/>
            <a:chExt cx="576700" cy="264640"/>
          </a:xfrm>
        </p:grpSpPr>
        <p:pic>
          <p:nvPicPr>
            <p:cNvPr id="35" name="Picture 18" descr="Linkedin logo - Kostenlose logo Icons">
              <a:hlinkClick r:id="rId2"/>
              <a:extLst>
                <a:ext uri="{FF2B5EF4-FFF2-40B4-BE49-F238E27FC236}">
                  <a16:creationId xmlns:a16="http://schemas.microsoft.com/office/drawing/2014/main" id="{FB24B527-E1DC-4DF8-8376-1F7A62442F5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416" t="1693" r="24416" b="1521"/>
            <a:stretch/>
          </p:blipFill>
          <p:spPr bwMode="auto">
            <a:xfrm>
              <a:off x="2188590" y="2494037"/>
              <a:ext cx="266486" cy="26464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2" descr="Download Mail Icon Vector Png - Email Png PNG Image with No Background -  PNGkey.com">
              <a:hlinkClick r:id="rId4"/>
              <a:extLst>
                <a:ext uri="{FF2B5EF4-FFF2-40B4-BE49-F238E27FC236}">
                  <a16:creationId xmlns:a16="http://schemas.microsoft.com/office/drawing/2014/main" id="{88449DFA-DC8B-40CD-AFDF-07CA21E48A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8804" y="2494037"/>
              <a:ext cx="266486" cy="2646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uppo 49">
            <a:extLst>
              <a:ext uri="{FF2B5EF4-FFF2-40B4-BE49-F238E27FC236}">
                <a16:creationId xmlns:a16="http://schemas.microsoft.com/office/drawing/2014/main" id="{1E53985F-CEC7-4F76-8E71-E5DA210EA56E}"/>
              </a:ext>
            </a:extLst>
          </p:cNvPr>
          <p:cNvGrpSpPr/>
          <p:nvPr/>
        </p:nvGrpSpPr>
        <p:grpSpPr>
          <a:xfrm>
            <a:off x="2075435" y="4367370"/>
            <a:ext cx="357787" cy="153459"/>
            <a:chOff x="2188590" y="2494037"/>
            <a:chExt cx="576700" cy="264640"/>
          </a:xfrm>
        </p:grpSpPr>
        <p:pic>
          <p:nvPicPr>
            <p:cNvPr id="43" name="Picture 18" descr="Linkedin logo - Kostenlose logo Icons">
              <a:hlinkClick r:id="rId2"/>
              <a:extLst>
                <a:ext uri="{FF2B5EF4-FFF2-40B4-BE49-F238E27FC236}">
                  <a16:creationId xmlns:a16="http://schemas.microsoft.com/office/drawing/2014/main" id="{73F9303D-7210-4BAF-9AC9-90E96DD9C90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416" t="1693" r="24416" b="1521"/>
            <a:stretch/>
          </p:blipFill>
          <p:spPr bwMode="auto">
            <a:xfrm>
              <a:off x="2188590" y="2494037"/>
              <a:ext cx="266486" cy="26464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2" descr="Download Mail Icon Vector Png - Email Png PNG Image with No Background -  PNGkey.com">
              <a:hlinkClick r:id="rId4"/>
              <a:extLst>
                <a:ext uri="{FF2B5EF4-FFF2-40B4-BE49-F238E27FC236}">
                  <a16:creationId xmlns:a16="http://schemas.microsoft.com/office/drawing/2014/main" id="{306D1A75-46B5-4919-9F92-C6FB1D83EA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8804" y="2494037"/>
              <a:ext cx="266486" cy="2646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uppo 49">
            <a:extLst>
              <a:ext uri="{FF2B5EF4-FFF2-40B4-BE49-F238E27FC236}">
                <a16:creationId xmlns:a16="http://schemas.microsoft.com/office/drawing/2014/main" id="{EA6EAD80-4669-4825-8AE2-7C9610C0888E}"/>
              </a:ext>
            </a:extLst>
          </p:cNvPr>
          <p:cNvGrpSpPr/>
          <p:nvPr/>
        </p:nvGrpSpPr>
        <p:grpSpPr>
          <a:xfrm>
            <a:off x="5087912" y="4355795"/>
            <a:ext cx="357787" cy="153459"/>
            <a:chOff x="2188590" y="2494037"/>
            <a:chExt cx="576700" cy="264640"/>
          </a:xfrm>
        </p:grpSpPr>
        <p:pic>
          <p:nvPicPr>
            <p:cNvPr id="47" name="Picture 18" descr="Linkedin logo - Kostenlose logo Icons">
              <a:hlinkClick r:id="rId2"/>
              <a:extLst>
                <a:ext uri="{FF2B5EF4-FFF2-40B4-BE49-F238E27FC236}">
                  <a16:creationId xmlns:a16="http://schemas.microsoft.com/office/drawing/2014/main" id="{79459206-7251-48AD-B307-90FD289EEF9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416" t="1693" r="24416" b="1521"/>
            <a:stretch/>
          </p:blipFill>
          <p:spPr bwMode="auto">
            <a:xfrm>
              <a:off x="2188590" y="2494037"/>
              <a:ext cx="266486" cy="26464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2" descr="Download Mail Icon Vector Png - Email Png PNG Image with No Background -  PNGkey.com">
              <a:hlinkClick r:id="rId4"/>
              <a:extLst>
                <a:ext uri="{FF2B5EF4-FFF2-40B4-BE49-F238E27FC236}">
                  <a16:creationId xmlns:a16="http://schemas.microsoft.com/office/drawing/2014/main" id="{5114BFC0-5717-4FD7-8868-83F96E2790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8804" y="2494037"/>
              <a:ext cx="266486" cy="26464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4" name="Straight Connector 23">
            <a:extLst>
              <a:ext uri="{FF2B5EF4-FFF2-40B4-BE49-F238E27FC236}">
                <a16:creationId xmlns:a16="http://schemas.microsoft.com/office/drawing/2014/main" id="{37CFFB76-6238-4F4A-992C-86EDE8329B8E}"/>
              </a:ext>
            </a:extLst>
          </p:cNvPr>
          <p:cNvCxnSpPr>
            <a:cxnSpLocks/>
          </p:cNvCxnSpPr>
          <p:nvPr/>
        </p:nvCxnSpPr>
        <p:spPr>
          <a:xfrm>
            <a:off x="3021220" y="1880025"/>
            <a:ext cx="0" cy="638103"/>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pic>
        <p:nvPicPr>
          <p:cNvPr id="7" name="Immagine 10">
            <a:extLst>
              <a:ext uri="{FF2B5EF4-FFF2-40B4-BE49-F238E27FC236}">
                <a16:creationId xmlns:a16="http://schemas.microsoft.com/office/drawing/2014/main" id="{D7AC1076-AF2B-4DD3-BA60-D7014BE85985}"/>
              </a:ext>
            </a:extLst>
          </p:cNvPr>
          <p:cNvPicPr>
            <a:picLocks noChangeAspect="1"/>
          </p:cNvPicPr>
          <p:nvPr/>
        </p:nvPicPr>
        <p:blipFill>
          <a:blip r:embed="rId6"/>
          <a:stretch>
            <a:fillRect/>
          </a:stretch>
        </p:blipFill>
        <p:spPr>
          <a:xfrm>
            <a:off x="1209095" y="1879182"/>
            <a:ext cx="670771" cy="668613"/>
          </a:xfrm>
          <a:prstGeom prst="rect">
            <a:avLst/>
          </a:prstGeom>
        </p:spPr>
      </p:pic>
      <p:sp>
        <p:nvSpPr>
          <p:cNvPr id="56" name="TextBox 14">
            <a:extLst>
              <a:ext uri="{FF2B5EF4-FFF2-40B4-BE49-F238E27FC236}">
                <a16:creationId xmlns:a16="http://schemas.microsoft.com/office/drawing/2014/main" id="{6D0CDBA9-9899-4FA6-BEFD-29E72F44BE4D}"/>
              </a:ext>
            </a:extLst>
          </p:cNvPr>
          <p:cNvSpPr txBox="1"/>
          <p:nvPr/>
        </p:nvSpPr>
        <p:spPr>
          <a:xfrm>
            <a:off x="1984707" y="3960670"/>
            <a:ext cx="633507" cy="400110"/>
          </a:xfrm>
          <a:prstGeom prst="rect">
            <a:avLst/>
          </a:prstGeom>
          <a:noFill/>
        </p:spPr>
        <p:txBody>
          <a:bodyPr wrap="none" lIns="91440" tIns="45720" rIns="91440" bIns="45720" rtlCol="0" anchor="t">
            <a:spAutoFit/>
          </a:bodyPr>
          <a:lstStyle/>
          <a:p>
            <a:pPr algn="just">
              <a:defRPr/>
            </a:pPr>
            <a:r>
              <a:rPr lang="en-GB" sz="1000" b="1" dirty="0">
                <a:solidFill>
                  <a:srgbClr val="000000"/>
                </a:solidFill>
                <a:latin typeface="Arial"/>
                <a:cs typeface="Arial"/>
              </a:rPr>
              <a:t>Alberto</a:t>
            </a:r>
            <a:endParaRPr lang="it-IT" dirty="0"/>
          </a:p>
          <a:p>
            <a:pPr algn="just">
              <a:defRPr/>
            </a:pPr>
            <a:r>
              <a:rPr lang="en-GB" sz="1000" b="1" dirty="0">
                <a:solidFill>
                  <a:srgbClr val="000000"/>
                </a:solidFill>
                <a:latin typeface="Arial"/>
                <a:cs typeface="Arial"/>
              </a:rPr>
              <a:t>Martini</a:t>
            </a:r>
            <a:endParaRPr lang="en-GB" dirty="0"/>
          </a:p>
        </p:txBody>
      </p:sp>
      <p:sp>
        <p:nvSpPr>
          <p:cNvPr id="57" name="TextBox 14">
            <a:extLst>
              <a:ext uri="{FF2B5EF4-FFF2-40B4-BE49-F238E27FC236}">
                <a16:creationId xmlns:a16="http://schemas.microsoft.com/office/drawing/2014/main" id="{C61E7730-C784-4B8A-B931-DA3C826F46B6}"/>
              </a:ext>
            </a:extLst>
          </p:cNvPr>
          <p:cNvSpPr txBox="1"/>
          <p:nvPr/>
        </p:nvSpPr>
        <p:spPr>
          <a:xfrm>
            <a:off x="5015689" y="3958547"/>
            <a:ext cx="582211" cy="400110"/>
          </a:xfrm>
          <a:prstGeom prst="rect">
            <a:avLst/>
          </a:prstGeom>
          <a:noFill/>
        </p:spPr>
        <p:txBody>
          <a:bodyPr wrap="none" lIns="91440" tIns="45720" rIns="91440" bIns="45720" rtlCol="0" anchor="t">
            <a:spAutoFit/>
          </a:bodyPr>
          <a:lstStyle/>
          <a:p>
            <a:pPr algn="just">
              <a:defRPr/>
            </a:pPr>
            <a:r>
              <a:rPr lang="en-GB" sz="1000" b="1" dirty="0">
                <a:solidFill>
                  <a:srgbClr val="000000"/>
                </a:solidFill>
                <a:latin typeface="Arial"/>
                <a:cs typeface="Arial"/>
              </a:rPr>
              <a:t>Nicola</a:t>
            </a:r>
          </a:p>
          <a:p>
            <a:pPr algn="just">
              <a:defRPr/>
            </a:pPr>
            <a:r>
              <a:rPr lang="en-GB" sz="1000" b="1" dirty="0">
                <a:solidFill>
                  <a:schemeClr val="tx1">
                    <a:lumMod val="95000"/>
                    <a:lumOff val="5000"/>
                  </a:schemeClr>
                </a:solidFill>
                <a:latin typeface="Arial"/>
                <a:cs typeface="Arial"/>
              </a:rPr>
              <a:t>Cestra</a:t>
            </a:r>
          </a:p>
        </p:txBody>
      </p:sp>
      <p:sp>
        <p:nvSpPr>
          <p:cNvPr id="60" name="TextBox 14">
            <a:extLst>
              <a:ext uri="{FF2B5EF4-FFF2-40B4-BE49-F238E27FC236}">
                <a16:creationId xmlns:a16="http://schemas.microsoft.com/office/drawing/2014/main" id="{BE0D6AA2-D507-4A72-8280-306427C1137A}"/>
              </a:ext>
            </a:extLst>
          </p:cNvPr>
          <p:cNvSpPr txBox="1"/>
          <p:nvPr/>
        </p:nvSpPr>
        <p:spPr>
          <a:xfrm>
            <a:off x="5209828" y="2918426"/>
            <a:ext cx="184731" cy="246221"/>
          </a:xfrm>
          <a:prstGeom prst="rect">
            <a:avLst/>
          </a:prstGeom>
          <a:noFill/>
        </p:spPr>
        <p:txBody>
          <a:bodyPr wrap="none" lIns="91440" tIns="45720" rIns="91440" bIns="45720" rtlCol="0" anchor="t">
            <a:spAutoFit/>
          </a:bodyPr>
          <a:lstStyle/>
          <a:p>
            <a:pPr algn="just">
              <a:defRPr/>
            </a:pPr>
            <a:endParaRPr lang="en-GB" sz="1000">
              <a:latin typeface="Arial"/>
              <a:cs typeface="Arial"/>
            </a:endParaRPr>
          </a:p>
        </p:txBody>
      </p:sp>
      <p:sp>
        <p:nvSpPr>
          <p:cNvPr id="61" name="TextBox 14">
            <a:extLst>
              <a:ext uri="{FF2B5EF4-FFF2-40B4-BE49-F238E27FC236}">
                <a16:creationId xmlns:a16="http://schemas.microsoft.com/office/drawing/2014/main" id="{398533E3-5C67-4A73-B9D0-8202792A8C76}"/>
              </a:ext>
            </a:extLst>
          </p:cNvPr>
          <p:cNvSpPr txBox="1"/>
          <p:nvPr/>
        </p:nvSpPr>
        <p:spPr>
          <a:xfrm>
            <a:off x="2952460" y="1928790"/>
            <a:ext cx="3877985" cy="507831"/>
          </a:xfrm>
          <a:prstGeom prst="rect">
            <a:avLst/>
          </a:prstGeom>
          <a:noFill/>
        </p:spPr>
        <p:txBody>
          <a:bodyPr wrap="none" lIns="91440" tIns="45720" rIns="91440" bIns="45720" rtlCol="0" anchor="t">
            <a:spAutoFit/>
          </a:bodyPr>
          <a:lstStyle/>
          <a:p>
            <a:pPr algn="just">
              <a:defRPr/>
            </a:pPr>
            <a:r>
              <a:rPr lang="en-GB" sz="900" i="1" dirty="0">
                <a:latin typeface="Arial"/>
                <a:ea typeface="+mn-lt"/>
                <a:cs typeface="+mn-lt"/>
              </a:rPr>
              <a:t>BSc International Economics and Finance student at Bocconi University.</a:t>
            </a:r>
            <a:endParaRPr lang="it-IT" sz="900" i="1" dirty="0">
              <a:latin typeface="Arial"/>
              <a:ea typeface="+mn-lt"/>
              <a:cs typeface="+mn-lt"/>
            </a:endParaRPr>
          </a:p>
          <a:p>
            <a:pPr algn="just">
              <a:defRPr/>
            </a:pPr>
            <a:r>
              <a:rPr lang="en-GB" sz="900" i="1" dirty="0">
                <a:latin typeface="Arial"/>
                <a:ea typeface="+mn-lt"/>
                <a:cs typeface="+mn-lt"/>
              </a:rPr>
              <a:t>Driven by challenges and innovation. </a:t>
            </a:r>
            <a:endParaRPr lang="it-IT" sz="900" i="1" dirty="0">
              <a:latin typeface="Arial"/>
              <a:ea typeface="+mn-lt"/>
              <a:cs typeface="+mn-lt"/>
            </a:endParaRPr>
          </a:p>
          <a:p>
            <a:pPr algn="just">
              <a:defRPr/>
            </a:pPr>
            <a:endParaRPr lang="en-GB" sz="900" i="1" dirty="0">
              <a:latin typeface="Arial"/>
              <a:ea typeface="+mn-lt"/>
              <a:cs typeface="+mn-lt"/>
            </a:endParaRPr>
          </a:p>
        </p:txBody>
      </p:sp>
      <p:pic>
        <p:nvPicPr>
          <p:cNvPr id="11" name="Immagine 11" descr="Immagine che contiene parete, persona, interni, sorridente&#10;&#10;Descrizione generata automaticamente">
            <a:extLst>
              <a:ext uri="{FF2B5EF4-FFF2-40B4-BE49-F238E27FC236}">
                <a16:creationId xmlns:a16="http://schemas.microsoft.com/office/drawing/2014/main" id="{C95C1FB6-1ED2-5D15-00CA-A062D3C17C64}"/>
              </a:ext>
            </a:extLst>
          </p:cNvPr>
          <p:cNvPicPr>
            <a:picLocks noChangeAspect="1"/>
          </p:cNvPicPr>
          <p:nvPr/>
        </p:nvPicPr>
        <p:blipFill>
          <a:blip r:embed="rId7"/>
          <a:stretch>
            <a:fillRect/>
          </a:stretch>
        </p:blipFill>
        <p:spPr>
          <a:xfrm>
            <a:off x="4201610" y="3870974"/>
            <a:ext cx="740781" cy="748083"/>
          </a:xfrm>
          <a:prstGeom prst="rect">
            <a:avLst/>
          </a:prstGeom>
        </p:spPr>
      </p:pic>
      <p:pic>
        <p:nvPicPr>
          <p:cNvPr id="12" name="Immagine 10">
            <a:extLst>
              <a:ext uri="{FF2B5EF4-FFF2-40B4-BE49-F238E27FC236}">
                <a16:creationId xmlns:a16="http://schemas.microsoft.com/office/drawing/2014/main" id="{F483F539-43FD-1F5A-6495-D50657566282}"/>
              </a:ext>
            </a:extLst>
          </p:cNvPr>
          <p:cNvPicPr>
            <a:picLocks noChangeAspect="1"/>
          </p:cNvPicPr>
          <p:nvPr/>
        </p:nvPicPr>
        <p:blipFill>
          <a:blip r:embed="rId6"/>
          <a:stretch>
            <a:fillRect/>
          </a:stretch>
        </p:blipFill>
        <p:spPr>
          <a:xfrm>
            <a:off x="1232244" y="3910539"/>
            <a:ext cx="670771" cy="668613"/>
          </a:xfrm>
          <a:prstGeom prst="rect">
            <a:avLst/>
          </a:prstGeom>
        </p:spPr>
      </p:pic>
    </p:spTree>
    <p:extLst>
      <p:ext uri="{BB962C8B-B14F-4D97-AF65-F5344CB8AC3E}">
        <p14:creationId xmlns:p14="http://schemas.microsoft.com/office/powerpoint/2010/main" val="652283220"/>
      </p:ext>
    </p:extLst>
  </p:cSld>
  <p:clrMapOvr>
    <a:masterClrMapping/>
  </p:clrMapOvr>
</p:sld>
</file>

<file path=ppt/theme/theme1.xml><?xml version="1.0" encoding="utf-8"?>
<a:theme xmlns:a="http://schemas.openxmlformats.org/drawingml/2006/main" name="office theme">
  <a:themeElements>
    <a:clrScheme name="office theme">
      <a:dk1>
        <a:srgbClr val="FFFFFF"/>
      </a:dk1>
      <a:lt1>
        <a:srgbClr val="90CFB8"/>
      </a:lt1>
      <a:dk2>
        <a:srgbClr val="A7A7A7"/>
      </a:dk2>
      <a:lt2>
        <a:srgbClr val="535353"/>
      </a:lt2>
      <a:accent1>
        <a:srgbClr val="8F8F8F"/>
      </a:accent1>
      <a:accent2>
        <a:srgbClr val="DBEDDF"/>
      </a:accent2>
      <a:accent3>
        <a:srgbClr val="90CFB8"/>
      </a:accent3>
      <a:accent4>
        <a:srgbClr val="1E617A"/>
      </a:accent4>
      <a:accent5>
        <a:srgbClr val="7F7F7F"/>
      </a:accent5>
      <a:accent6>
        <a:srgbClr val="70707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solidFill>
            <a:schemeClr val="accent1">
              <a:lumOff val="44000"/>
            </a:schemeClr>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lumOff val="44000"/>
            </a:schemeClr>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Personalizzati 3">
      <a:dk1>
        <a:srgbClr val="304590"/>
      </a:dk1>
      <a:lt1>
        <a:srgbClr val="000000"/>
      </a:lt1>
      <a:dk2>
        <a:srgbClr val="FFFFFF"/>
      </a:dk2>
      <a:lt2>
        <a:srgbClr val="89CEE6"/>
      </a:lt2>
      <a:accent1>
        <a:srgbClr val="FFFFFF"/>
      </a:accent1>
      <a:accent2>
        <a:srgbClr val="DBEDDF"/>
      </a:accent2>
      <a:accent3>
        <a:srgbClr val="45AC50"/>
      </a:accent3>
      <a:accent4>
        <a:srgbClr val="1E617A"/>
      </a:accent4>
      <a:accent5>
        <a:srgbClr val="7F7F7F"/>
      </a:accent5>
      <a:accent6>
        <a:srgbClr val="000000"/>
      </a:accent6>
      <a:hlink>
        <a:srgbClr val="BBB8B8"/>
      </a:hlink>
      <a:folHlink>
        <a:srgbClr val="C490A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8F8F8F"/>
      </a:accent1>
      <a:accent2>
        <a:srgbClr val="DBEDDF"/>
      </a:accent2>
      <a:accent3>
        <a:srgbClr val="90CFB8"/>
      </a:accent3>
      <a:accent4>
        <a:srgbClr val="1E617A"/>
      </a:accent4>
      <a:accent5>
        <a:srgbClr val="7F7F7F"/>
      </a:accent5>
      <a:accent6>
        <a:srgbClr val="70707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solidFill>
            <a:schemeClr val="accent1">
              <a:lumOff val="44000"/>
            </a:schemeClr>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lumOff val="44000"/>
            </a:schemeClr>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3"/>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5C87CA811F7F3C4594863F4B850BE4A5" ma:contentTypeVersion="15" ma:contentTypeDescription="Creare un nuovo documento." ma:contentTypeScope="" ma:versionID="aefd6654d7fcd2e9a04264fe81ccfae2">
  <xsd:schema xmlns:xsd="http://www.w3.org/2001/XMLSchema" xmlns:xs="http://www.w3.org/2001/XMLSchema" xmlns:p="http://schemas.microsoft.com/office/2006/metadata/properties" xmlns:ns2="9b71a91e-5fb5-48eb-a0ea-8a7aa657c2a8" xmlns:ns3="e61b7a43-caca-4017-9028-5efb8b380472" targetNamespace="http://schemas.microsoft.com/office/2006/metadata/properties" ma:root="true" ma:fieldsID="c887ab7b999244a41425591d514024c3" ns2:_="" ns3:_="">
    <xsd:import namespace="9b71a91e-5fb5-48eb-a0ea-8a7aa657c2a8"/>
    <xsd:import namespace="e61b7a43-caca-4017-9028-5efb8b38047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71a91e-5fb5-48eb-a0ea-8a7aa657c2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Tag immagine" ma:readOnly="false" ma:fieldId="{5cf76f15-5ced-4ddc-b409-7134ff3c332f}" ma:taxonomyMulti="true" ma:sspId="6b737b4c-a8da-4a75-ad10-761ea969293a"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61b7a43-caca-4017-9028-5efb8b380472" elementFormDefault="qualified">
    <xsd:import namespace="http://schemas.microsoft.com/office/2006/documentManagement/types"/>
    <xsd:import namespace="http://schemas.microsoft.com/office/infopath/2007/PartnerControls"/>
    <xsd:element name="SharedWithUsers" ma:index="16"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Condiviso con dettagli" ma:internalName="SharedWithDetails" ma:readOnly="true">
      <xsd:simpleType>
        <xsd:restriction base="dms:Note">
          <xsd:maxLength value="255"/>
        </xsd:restriction>
      </xsd:simpleType>
    </xsd:element>
    <xsd:element name="TaxCatchAll" ma:index="21" nillable="true" ma:displayName="Taxonomy Catch All Column" ma:hidden="true" ma:list="{36e2e4ae-5093-48b5-9b56-22a8e5b6f600}" ma:internalName="TaxCatchAll" ma:showField="CatchAllData" ma:web="e61b7a43-caca-4017-9028-5efb8b3804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b71a91e-5fb5-48eb-a0ea-8a7aa657c2a8">
      <Terms xmlns="http://schemas.microsoft.com/office/infopath/2007/PartnerControls"/>
    </lcf76f155ced4ddcb4097134ff3c332f>
    <TaxCatchAll xmlns="e61b7a43-caca-4017-9028-5efb8b380472" xsi:nil="true"/>
  </documentManagement>
</p:properties>
</file>

<file path=customXml/itemProps1.xml><?xml version="1.0" encoding="utf-8"?>
<ds:datastoreItem xmlns:ds="http://schemas.openxmlformats.org/officeDocument/2006/customXml" ds:itemID="{810C26FC-3615-45C6-84E2-D2AE2E1185A2}"/>
</file>

<file path=customXml/itemProps2.xml><?xml version="1.0" encoding="utf-8"?>
<ds:datastoreItem xmlns:ds="http://schemas.openxmlformats.org/officeDocument/2006/customXml" ds:itemID="{A4318ABE-6EE5-4264-86E6-E617B7F6B0A3}"/>
</file>

<file path=customXml/itemProps3.xml><?xml version="1.0" encoding="utf-8"?>
<ds:datastoreItem xmlns:ds="http://schemas.openxmlformats.org/officeDocument/2006/customXml" ds:itemID="{373AF94A-4B85-4F48-8F5A-0870F146319D}"/>
</file>

<file path=docProps/app.xml><?xml version="1.0" encoding="utf-8"?>
<Properties xmlns="http://schemas.openxmlformats.org/officeDocument/2006/extended-properties" xmlns:vt="http://schemas.openxmlformats.org/officeDocument/2006/docPropsVTypes">
  <Application>Microsoft Office PowerPoint</Application>
  <PresentationFormat>Presentazione su schermo (4:3)</PresentationFormat>
  <Slides>10</Slides>
  <Notes>0</Notes>
  <HiddenSlides>0</HiddenSlides>
  <ScaleCrop>false</ScaleCrop>
  <HeadingPairs>
    <vt:vector size="4" baseType="variant">
      <vt:variant>
        <vt:lpstr>Tema</vt:lpstr>
      </vt:variant>
      <vt:variant>
        <vt:i4>2</vt:i4>
      </vt:variant>
      <vt:variant>
        <vt:lpstr>Titoli diapositive</vt:lpstr>
      </vt:variant>
      <vt:variant>
        <vt:i4>10</vt:i4>
      </vt:variant>
    </vt:vector>
  </HeadingPairs>
  <TitlesOfParts>
    <vt:vector size="12" baseType="lpstr">
      <vt:lpstr>office theme</vt:lpstr>
      <vt:lpstr>office theme</vt:lpstr>
      <vt:lpstr>Presentazione standard di PowerPoint</vt:lpstr>
      <vt:lpstr>Frauds and cyberattacks</vt:lpstr>
      <vt:lpstr>What is a blockchain?</vt:lpstr>
      <vt:lpstr>Blockchain role and challenges in cybersecurity</vt:lpstr>
      <vt:lpstr>DDOS attack</vt:lpstr>
      <vt:lpstr>DDOS attack</vt:lpstr>
      <vt:lpstr>Case study: Amazon</vt:lpstr>
      <vt:lpstr>Case Study: Microsoft</vt:lpstr>
      <vt:lpstr>Authors</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168</cp:revision>
  <dcterms:modified xsi:type="dcterms:W3CDTF">2022-07-14T09:11:35Z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0x0101005C87CA811F7F3C4594863F4B850BE4A5</vt:lpwstr>
  </property>
</Properties>
</file>